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20"/>
  </p:notesMasterIdLst>
  <p:sldIdLst>
    <p:sldId id="271" r:id="rId2"/>
    <p:sldId id="259" r:id="rId3"/>
    <p:sldId id="260" r:id="rId4"/>
    <p:sldId id="261" r:id="rId5"/>
    <p:sldId id="262" r:id="rId6"/>
    <p:sldId id="263" r:id="rId7"/>
    <p:sldId id="264" r:id="rId8"/>
    <p:sldId id="265" r:id="rId9"/>
    <p:sldId id="266" r:id="rId10"/>
    <p:sldId id="267" r:id="rId11"/>
    <p:sldId id="268" r:id="rId12"/>
    <p:sldId id="269" r:id="rId13"/>
    <p:sldId id="270" r:id="rId14"/>
    <p:sldId id="272" r:id="rId15"/>
    <p:sldId id="273" r:id="rId16"/>
    <p:sldId id="274" r:id="rId17"/>
    <p:sldId id="275" r:id="rId18"/>
    <p:sldId id="27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0" d="100"/>
          <a:sy n="80" d="100"/>
        </p:scale>
        <p:origin x="120" y="3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000B4C-7F88-4626-91F8-3CDDD2E66BE9}" type="datetimeFigureOut">
              <a:rPr lang="en-US" smtClean="0"/>
              <a:t>5/27/2017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897868-2E61-4250-8A03-7AA8E293B47D}" type="slidenum">
              <a:rPr lang="en-US" smtClean="0"/>
              <a:t>‹#›</a:t>
            </a:fld>
            <a:endParaRPr lang="en-US"/>
          </a:p>
        </p:txBody>
      </p:sp>
    </p:spTree>
    <p:extLst>
      <p:ext uri="{BB962C8B-B14F-4D97-AF65-F5344CB8AC3E}">
        <p14:creationId xmlns:p14="http://schemas.microsoft.com/office/powerpoint/2010/main" val="2826257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ahoma" panose="020B0604030504040204" pitchFamily="34" charset="0"/>
              </a:defRPr>
            </a:lvl1pPr>
            <a:lvl2pPr marL="742950" indent="-285750" eaLnBrk="0" hangingPunct="0">
              <a:defRPr sz="2400" b="1">
                <a:solidFill>
                  <a:schemeClr val="tx1"/>
                </a:solidFill>
                <a:latin typeface="Tahoma" panose="020B0604030504040204" pitchFamily="34" charset="0"/>
              </a:defRPr>
            </a:lvl2pPr>
            <a:lvl3pPr marL="1143000" indent="-228600" eaLnBrk="0" hangingPunct="0">
              <a:defRPr sz="2400" b="1">
                <a:solidFill>
                  <a:schemeClr val="tx1"/>
                </a:solidFill>
                <a:latin typeface="Tahoma" panose="020B0604030504040204" pitchFamily="34" charset="0"/>
              </a:defRPr>
            </a:lvl3pPr>
            <a:lvl4pPr marL="1600200" indent="-228600" eaLnBrk="0" hangingPunct="0">
              <a:defRPr sz="2400" b="1">
                <a:solidFill>
                  <a:schemeClr val="tx1"/>
                </a:solidFill>
                <a:latin typeface="Tahoma" panose="020B0604030504040204" pitchFamily="34" charset="0"/>
              </a:defRPr>
            </a:lvl4pPr>
            <a:lvl5pPr marL="2057400" indent="-228600" eaLnBrk="0" hangingPunct="0">
              <a:defRPr sz="2400" b="1">
                <a:solidFill>
                  <a:schemeClr val="tx1"/>
                </a:solidFill>
                <a:latin typeface="Tahoma" panose="020B0604030504040204" pitchFamily="34" charset="0"/>
              </a:defRPr>
            </a:lvl5pPr>
            <a:lvl6pPr marL="2514600" indent="-228600" eaLnBrk="0" fontAlgn="base" hangingPunct="0">
              <a:spcBef>
                <a:spcPct val="0"/>
              </a:spcBef>
              <a:spcAft>
                <a:spcPct val="0"/>
              </a:spcAft>
              <a:defRPr sz="2400" b="1">
                <a:solidFill>
                  <a:schemeClr val="tx1"/>
                </a:solidFill>
                <a:latin typeface="Tahoma" panose="020B0604030504040204" pitchFamily="34" charset="0"/>
              </a:defRPr>
            </a:lvl6pPr>
            <a:lvl7pPr marL="2971800" indent="-228600" eaLnBrk="0" fontAlgn="base" hangingPunct="0">
              <a:spcBef>
                <a:spcPct val="0"/>
              </a:spcBef>
              <a:spcAft>
                <a:spcPct val="0"/>
              </a:spcAft>
              <a:defRPr sz="2400" b="1">
                <a:solidFill>
                  <a:schemeClr val="tx1"/>
                </a:solidFill>
                <a:latin typeface="Tahoma" panose="020B0604030504040204" pitchFamily="34" charset="0"/>
              </a:defRPr>
            </a:lvl7pPr>
            <a:lvl8pPr marL="3429000" indent="-228600" eaLnBrk="0" fontAlgn="base" hangingPunct="0">
              <a:spcBef>
                <a:spcPct val="0"/>
              </a:spcBef>
              <a:spcAft>
                <a:spcPct val="0"/>
              </a:spcAft>
              <a:defRPr sz="2400" b="1">
                <a:solidFill>
                  <a:schemeClr val="tx1"/>
                </a:solidFill>
                <a:latin typeface="Tahoma" panose="020B0604030504040204" pitchFamily="34" charset="0"/>
              </a:defRPr>
            </a:lvl8pPr>
            <a:lvl9pPr marL="3886200" indent="-228600" eaLnBrk="0" fontAlgn="base" hangingPunct="0">
              <a:spcBef>
                <a:spcPct val="0"/>
              </a:spcBef>
              <a:spcAft>
                <a:spcPct val="0"/>
              </a:spcAft>
              <a:defRPr sz="2400" b="1">
                <a:solidFill>
                  <a:schemeClr val="tx1"/>
                </a:solidFill>
                <a:latin typeface="Tahoma" panose="020B0604030504040204" pitchFamily="34" charset="0"/>
              </a:defRPr>
            </a:lvl9pPr>
          </a:lstStyle>
          <a:p>
            <a:pPr eaLnBrk="1" hangingPunct="1"/>
            <a:fld id="{CE58A100-25FB-4832-AC37-AFF9EBDD5BC4}" type="slidenum">
              <a:rPr lang="en-US" sz="1200" b="0">
                <a:latin typeface="Times New Roman" panose="02020603050405020304" pitchFamily="18" charset="0"/>
              </a:rPr>
              <a:pPr eaLnBrk="1" hangingPunct="1"/>
              <a:t>5</a:t>
            </a:fld>
            <a:endParaRPr lang="en-US" sz="1200" b="0">
              <a:latin typeface="Times New Roman" panose="02020603050405020304" pitchFamily="18"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276345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ahoma" panose="020B0604030504040204" pitchFamily="34" charset="0"/>
              </a:defRPr>
            </a:lvl1pPr>
            <a:lvl2pPr marL="742950" indent="-285750" eaLnBrk="0" hangingPunct="0">
              <a:defRPr sz="2400" b="1">
                <a:solidFill>
                  <a:schemeClr val="tx1"/>
                </a:solidFill>
                <a:latin typeface="Tahoma" panose="020B0604030504040204" pitchFamily="34" charset="0"/>
              </a:defRPr>
            </a:lvl2pPr>
            <a:lvl3pPr marL="1143000" indent="-228600" eaLnBrk="0" hangingPunct="0">
              <a:defRPr sz="2400" b="1">
                <a:solidFill>
                  <a:schemeClr val="tx1"/>
                </a:solidFill>
                <a:latin typeface="Tahoma" panose="020B0604030504040204" pitchFamily="34" charset="0"/>
              </a:defRPr>
            </a:lvl3pPr>
            <a:lvl4pPr marL="1600200" indent="-228600" eaLnBrk="0" hangingPunct="0">
              <a:defRPr sz="2400" b="1">
                <a:solidFill>
                  <a:schemeClr val="tx1"/>
                </a:solidFill>
                <a:latin typeface="Tahoma" panose="020B0604030504040204" pitchFamily="34" charset="0"/>
              </a:defRPr>
            </a:lvl4pPr>
            <a:lvl5pPr marL="2057400" indent="-228600" eaLnBrk="0" hangingPunct="0">
              <a:defRPr sz="2400" b="1">
                <a:solidFill>
                  <a:schemeClr val="tx1"/>
                </a:solidFill>
                <a:latin typeface="Tahoma" panose="020B0604030504040204" pitchFamily="34" charset="0"/>
              </a:defRPr>
            </a:lvl5pPr>
            <a:lvl6pPr marL="2514600" indent="-228600" eaLnBrk="0" fontAlgn="base" hangingPunct="0">
              <a:spcBef>
                <a:spcPct val="0"/>
              </a:spcBef>
              <a:spcAft>
                <a:spcPct val="0"/>
              </a:spcAft>
              <a:defRPr sz="2400" b="1">
                <a:solidFill>
                  <a:schemeClr val="tx1"/>
                </a:solidFill>
                <a:latin typeface="Tahoma" panose="020B0604030504040204" pitchFamily="34" charset="0"/>
              </a:defRPr>
            </a:lvl6pPr>
            <a:lvl7pPr marL="2971800" indent="-228600" eaLnBrk="0" fontAlgn="base" hangingPunct="0">
              <a:spcBef>
                <a:spcPct val="0"/>
              </a:spcBef>
              <a:spcAft>
                <a:spcPct val="0"/>
              </a:spcAft>
              <a:defRPr sz="2400" b="1">
                <a:solidFill>
                  <a:schemeClr val="tx1"/>
                </a:solidFill>
                <a:latin typeface="Tahoma" panose="020B0604030504040204" pitchFamily="34" charset="0"/>
              </a:defRPr>
            </a:lvl7pPr>
            <a:lvl8pPr marL="3429000" indent="-228600" eaLnBrk="0" fontAlgn="base" hangingPunct="0">
              <a:spcBef>
                <a:spcPct val="0"/>
              </a:spcBef>
              <a:spcAft>
                <a:spcPct val="0"/>
              </a:spcAft>
              <a:defRPr sz="2400" b="1">
                <a:solidFill>
                  <a:schemeClr val="tx1"/>
                </a:solidFill>
                <a:latin typeface="Tahoma" panose="020B0604030504040204" pitchFamily="34" charset="0"/>
              </a:defRPr>
            </a:lvl8pPr>
            <a:lvl9pPr marL="3886200" indent="-228600" eaLnBrk="0" fontAlgn="base" hangingPunct="0">
              <a:spcBef>
                <a:spcPct val="0"/>
              </a:spcBef>
              <a:spcAft>
                <a:spcPct val="0"/>
              </a:spcAft>
              <a:defRPr sz="2400" b="1">
                <a:solidFill>
                  <a:schemeClr val="tx1"/>
                </a:solidFill>
                <a:latin typeface="Tahoma" panose="020B0604030504040204" pitchFamily="34" charset="0"/>
              </a:defRPr>
            </a:lvl9pPr>
          </a:lstStyle>
          <a:p>
            <a:pPr eaLnBrk="1" hangingPunct="1"/>
            <a:fld id="{AA0FD0DA-4431-48FF-83F3-17A79B71E436}" type="slidenum">
              <a:rPr lang="en-US" sz="1200" b="0">
                <a:latin typeface="Times New Roman" panose="02020603050405020304" pitchFamily="18" charset="0"/>
              </a:rPr>
              <a:pPr eaLnBrk="1" hangingPunct="1"/>
              <a:t>10</a:t>
            </a:fld>
            <a:endParaRPr lang="en-US" sz="1200" b="0">
              <a:latin typeface="Times New Roman" panose="02020603050405020304" pitchFamily="18"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0799730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ahoma" panose="020B0604030504040204" pitchFamily="34" charset="0"/>
              </a:defRPr>
            </a:lvl1pPr>
            <a:lvl2pPr marL="742950" indent="-285750" eaLnBrk="0" hangingPunct="0">
              <a:defRPr sz="2400" b="1">
                <a:solidFill>
                  <a:schemeClr val="tx1"/>
                </a:solidFill>
                <a:latin typeface="Tahoma" panose="020B0604030504040204" pitchFamily="34" charset="0"/>
              </a:defRPr>
            </a:lvl2pPr>
            <a:lvl3pPr marL="1143000" indent="-228600" eaLnBrk="0" hangingPunct="0">
              <a:defRPr sz="2400" b="1">
                <a:solidFill>
                  <a:schemeClr val="tx1"/>
                </a:solidFill>
                <a:latin typeface="Tahoma" panose="020B0604030504040204" pitchFamily="34" charset="0"/>
              </a:defRPr>
            </a:lvl3pPr>
            <a:lvl4pPr marL="1600200" indent="-228600" eaLnBrk="0" hangingPunct="0">
              <a:defRPr sz="2400" b="1">
                <a:solidFill>
                  <a:schemeClr val="tx1"/>
                </a:solidFill>
                <a:latin typeface="Tahoma" panose="020B0604030504040204" pitchFamily="34" charset="0"/>
              </a:defRPr>
            </a:lvl4pPr>
            <a:lvl5pPr marL="2057400" indent="-228600" eaLnBrk="0" hangingPunct="0">
              <a:defRPr sz="2400" b="1">
                <a:solidFill>
                  <a:schemeClr val="tx1"/>
                </a:solidFill>
                <a:latin typeface="Tahoma" panose="020B0604030504040204" pitchFamily="34" charset="0"/>
              </a:defRPr>
            </a:lvl5pPr>
            <a:lvl6pPr marL="2514600" indent="-228600" eaLnBrk="0" fontAlgn="base" hangingPunct="0">
              <a:spcBef>
                <a:spcPct val="0"/>
              </a:spcBef>
              <a:spcAft>
                <a:spcPct val="0"/>
              </a:spcAft>
              <a:defRPr sz="2400" b="1">
                <a:solidFill>
                  <a:schemeClr val="tx1"/>
                </a:solidFill>
                <a:latin typeface="Tahoma" panose="020B0604030504040204" pitchFamily="34" charset="0"/>
              </a:defRPr>
            </a:lvl6pPr>
            <a:lvl7pPr marL="2971800" indent="-228600" eaLnBrk="0" fontAlgn="base" hangingPunct="0">
              <a:spcBef>
                <a:spcPct val="0"/>
              </a:spcBef>
              <a:spcAft>
                <a:spcPct val="0"/>
              </a:spcAft>
              <a:defRPr sz="2400" b="1">
                <a:solidFill>
                  <a:schemeClr val="tx1"/>
                </a:solidFill>
                <a:latin typeface="Tahoma" panose="020B0604030504040204" pitchFamily="34" charset="0"/>
              </a:defRPr>
            </a:lvl7pPr>
            <a:lvl8pPr marL="3429000" indent="-228600" eaLnBrk="0" fontAlgn="base" hangingPunct="0">
              <a:spcBef>
                <a:spcPct val="0"/>
              </a:spcBef>
              <a:spcAft>
                <a:spcPct val="0"/>
              </a:spcAft>
              <a:defRPr sz="2400" b="1">
                <a:solidFill>
                  <a:schemeClr val="tx1"/>
                </a:solidFill>
                <a:latin typeface="Tahoma" panose="020B0604030504040204" pitchFamily="34" charset="0"/>
              </a:defRPr>
            </a:lvl8pPr>
            <a:lvl9pPr marL="3886200" indent="-228600" eaLnBrk="0" fontAlgn="base" hangingPunct="0">
              <a:spcBef>
                <a:spcPct val="0"/>
              </a:spcBef>
              <a:spcAft>
                <a:spcPct val="0"/>
              </a:spcAft>
              <a:defRPr sz="2400" b="1">
                <a:solidFill>
                  <a:schemeClr val="tx1"/>
                </a:solidFill>
                <a:latin typeface="Tahoma" panose="020B0604030504040204" pitchFamily="34" charset="0"/>
              </a:defRPr>
            </a:lvl9pPr>
          </a:lstStyle>
          <a:p>
            <a:pPr eaLnBrk="1" hangingPunct="1"/>
            <a:fld id="{53B32B68-1A34-4EBF-B77D-B1C5E0369009}" type="slidenum">
              <a:rPr lang="en-US" sz="1200" b="0">
                <a:latin typeface="Times New Roman" panose="02020603050405020304" pitchFamily="18" charset="0"/>
              </a:rPr>
              <a:pPr eaLnBrk="1" hangingPunct="1"/>
              <a:t>11</a:t>
            </a:fld>
            <a:endParaRPr lang="en-US" sz="1200" b="0">
              <a:latin typeface="Times New Roman" panose="02020603050405020304" pitchFamily="18"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World Bank is the less controversial of the two sister institutions. It has focused on making low-interest-rate loans to cash-strapped governments in poor nations that wish to undertake significant infrastructure investments (such as building dams or roads). The IMF is often seen as the lender of last resort to nation-states whose economies are in turmoil and currencies are losing value against those of other nations. Repeatedly during the past decade, for example, the IMF has stepped in to lend money to the governments of troubled states, including Argentina, Indonesia, Mexico, Russia, South Korea, Thailand, and Turkey. The IMF loans come with strings attached; in return for loans, the IMF requires nation-states to adopt specific economic policies aimed at returning their troubled economies to stability and growth. These “strings” have generated the most debate, for some critics charge that the IMF’s policy recommendations are often inappropriate, while others maintain that by telling national governments what economic policies they must adopt, the IMF, like the WTO, is usurping the sovereignty of nation-states. </a:t>
            </a:r>
          </a:p>
        </p:txBody>
      </p:sp>
    </p:spTree>
    <p:extLst>
      <p:ext uri="{BB962C8B-B14F-4D97-AF65-F5344CB8AC3E}">
        <p14:creationId xmlns:p14="http://schemas.microsoft.com/office/powerpoint/2010/main" val="8224910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ahoma" panose="020B0604030504040204" pitchFamily="34" charset="0"/>
              </a:defRPr>
            </a:lvl1pPr>
            <a:lvl2pPr marL="742950" indent="-285750" eaLnBrk="0" hangingPunct="0">
              <a:defRPr sz="2400" b="1">
                <a:solidFill>
                  <a:schemeClr val="tx1"/>
                </a:solidFill>
                <a:latin typeface="Tahoma" panose="020B0604030504040204" pitchFamily="34" charset="0"/>
              </a:defRPr>
            </a:lvl2pPr>
            <a:lvl3pPr marL="1143000" indent="-228600" eaLnBrk="0" hangingPunct="0">
              <a:defRPr sz="2400" b="1">
                <a:solidFill>
                  <a:schemeClr val="tx1"/>
                </a:solidFill>
                <a:latin typeface="Tahoma" panose="020B0604030504040204" pitchFamily="34" charset="0"/>
              </a:defRPr>
            </a:lvl3pPr>
            <a:lvl4pPr marL="1600200" indent="-228600" eaLnBrk="0" hangingPunct="0">
              <a:defRPr sz="2400" b="1">
                <a:solidFill>
                  <a:schemeClr val="tx1"/>
                </a:solidFill>
                <a:latin typeface="Tahoma" panose="020B0604030504040204" pitchFamily="34" charset="0"/>
              </a:defRPr>
            </a:lvl4pPr>
            <a:lvl5pPr marL="2057400" indent="-228600" eaLnBrk="0" hangingPunct="0">
              <a:defRPr sz="2400" b="1">
                <a:solidFill>
                  <a:schemeClr val="tx1"/>
                </a:solidFill>
                <a:latin typeface="Tahoma" panose="020B0604030504040204" pitchFamily="34" charset="0"/>
              </a:defRPr>
            </a:lvl5pPr>
            <a:lvl6pPr marL="2514600" indent="-228600" eaLnBrk="0" fontAlgn="base" hangingPunct="0">
              <a:spcBef>
                <a:spcPct val="0"/>
              </a:spcBef>
              <a:spcAft>
                <a:spcPct val="0"/>
              </a:spcAft>
              <a:defRPr sz="2400" b="1">
                <a:solidFill>
                  <a:schemeClr val="tx1"/>
                </a:solidFill>
                <a:latin typeface="Tahoma" panose="020B0604030504040204" pitchFamily="34" charset="0"/>
              </a:defRPr>
            </a:lvl6pPr>
            <a:lvl7pPr marL="2971800" indent="-228600" eaLnBrk="0" fontAlgn="base" hangingPunct="0">
              <a:spcBef>
                <a:spcPct val="0"/>
              </a:spcBef>
              <a:spcAft>
                <a:spcPct val="0"/>
              </a:spcAft>
              <a:defRPr sz="2400" b="1">
                <a:solidFill>
                  <a:schemeClr val="tx1"/>
                </a:solidFill>
                <a:latin typeface="Tahoma" panose="020B0604030504040204" pitchFamily="34" charset="0"/>
              </a:defRPr>
            </a:lvl7pPr>
            <a:lvl8pPr marL="3429000" indent="-228600" eaLnBrk="0" fontAlgn="base" hangingPunct="0">
              <a:spcBef>
                <a:spcPct val="0"/>
              </a:spcBef>
              <a:spcAft>
                <a:spcPct val="0"/>
              </a:spcAft>
              <a:defRPr sz="2400" b="1">
                <a:solidFill>
                  <a:schemeClr val="tx1"/>
                </a:solidFill>
                <a:latin typeface="Tahoma" panose="020B0604030504040204" pitchFamily="34" charset="0"/>
              </a:defRPr>
            </a:lvl8pPr>
            <a:lvl9pPr marL="3886200" indent="-228600" eaLnBrk="0" fontAlgn="base" hangingPunct="0">
              <a:spcBef>
                <a:spcPct val="0"/>
              </a:spcBef>
              <a:spcAft>
                <a:spcPct val="0"/>
              </a:spcAft>
              <a:defRPr sz="2400" b="1">
                <a:solidFill>
                  <a:schemeClr val="tx1"/>
                </a:solidFill>
                <a:latin typeface="Tahoma" panose="020B0604030504040204" pitchFamily="34" charset="0"/>
              </a:defRPr>
            </a:lvl9pPr>
          </a:lstStyle>
          <a:p>
            <a:pPr eaLnBrk="1" hangingPunct="1"/>
            <a:fld id="{068B9B8E-E3BC-419D-B78A-525270520CA7}" type="slidenum">
              <a:rPr lang="en-US" sz="1200" b="0">
                <a:latin typeface="Times New Roman" panose="02020603050405020304" pitchFamily="18" charset="0"/>
              </a:rPr>
              <a:pPr eaLnBrk="1" hangingPunct="1"/>
              <a:t>12</a:t>
            </a:fld>
            <a:endParaRPr lang="en-US" sz="1200" b="0">
              <a:latin typeface="Times New Roman" panose="02020603050405020304"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Although the UN is perhaps best known for its peacekeeping role, one of the UN’s central mandates is the promotion of higher standards of living, full employment, and conditions of economic and social progress and development—all issues that are central to the creation of a vibrant global economy. As much as 70 percent of the work of the UN system is devoted to accomplishing this mandate. To do so, the UN works closely with other international institutions such as the World Bank. Guiding the work is the belief that eradicating poverty and improving the well-being of people everywhere are necessary steps in creating conditions for lasting world peace. </a:t>
            </a:r>
          </a:p>
        </p:txBody>
      </p:sp>
    </p:spTree>
    <p:extLst>
      <p:ext uri="{BB962C8B-B14F-4D97-AF65-F5344CB8AC3E}">
        <p14:creationId xmlns:p14="http://schemas.microsoft.com/office/powerpoint/2010/main" val="35424456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3698FBB-C3C3-49AE-A04F-9520CAA21C41}" type="slidenum">
              <a:rPr lang="en-US" altLang="en-US"/>
              <a:pPr eaLnBrk="1" hangingPunct="1"/>
              <a:t>14</a:t>
            </a:fld>
            <a:endParaRPr lang="en-US" altLang="en-US"/>
          </a:p>
        </p:txBody>
      </p:sp>
      <p:sp>
        <p:nvSpPr>
          <p:cNvPr id="24579"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latin typeface="Arial" panose="020B0604020202020204" pitchFamily="34" charset="0"/>
              </a:rPr>
              <a:t>Although the UN is perhaps best known for its peacekeeping role, one of the UN’s central mandates is the promotion of higher standards of living, full employment, and conditions of economic and social progress and development—all issues that are central to the creation of a vibrant global economy. As much as 70 percent of the work of the UN system is devoted to accomplishing this mandate. To do so, the UN works closely with other international institutions such as the World Bank. Guiding the work is the belief that eradicating poverty and improving the well-being of people everywhere are necessary steps in creating conditions for lasting world peace. </a:t>
            </a:r>
          </a:p>
        </p:txBody>
      </p:sp>
    </p:spTree>
    <p:extLst>
      <p:ext uri="{BB962C8B-B14F-4D97-AF65-F5344CB8AC3E}">
        <p14:creationId xmlns:p14="http://schemas.microsoft.com/office/powerpoint/2010/main" val="982108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970F821A-CDA1-421F-B589-564A3BCE1C52}" type="datetime4">
              <a:rPr lang="en-US" smtClean="0">
                <a:solidFill>
                  <a:srgbClr val="D34817">
                    <a:lumMod val="50000"/>
                  </a:srgbClr>
                </a:solidFill>
              </a:rPr>
              <a:pPr>
                <a:defRPr/>
              </a:pPr>
              <a:t>May 27, 2017</a:t>
            </a:fld>
            <a:endParaRPr lang="en-US">
              <a:solidFill>
                <a:srgbClr val="D34817">
                  <a:lumMod val="50000"/>
                </a:srgbClr>
              </a:solidFill>
            </a:endParaRPr>
          </a:p>
        </p:txBody>
      </p:sp>
      <p:sp>
        <p:nvSpPr>
          <p:cNvPr id="5" name="Footer Placeholder 4"/>
          <p:cNvSpPr>
            <a:spLocks noGrp="1"/>
          </p:cNvSpPr>
          <p:nvPr>
            <p:ph type="ftr" sz="quarter" idx="11"/>
          </p:nvPr>
        </p:nvSpPr>
        <p:spPr/>
        <p:txBody>
          <a:bodyPr/>
          <a:lstStyle/>
          <a:p>
            <a:pPr>
              <a:defRPr/>
            </a:pPr>
            <a:endParaRPr lang="en-US">
              <a:solidFill>
                <a:srgbClr val="D34817">
                  <a:lumMod val="50000"/>
                </a:srgbClr>
              </a:solidFill>
            </a:endParaRPr>
          </a:p>
        </p:txBody>
      </p:sp>
      <p:sp>
        <p:nvSpPr>
          <p:cNvPr id="6" name="Slide Number Placeholder 5"/>
          <p:cNvSpPr>
            <a:spLocks noGrp="1"/>
          </p:cNvSpPr>
          <p:nvPr>
            <p:ph type="sldNum" sz="quarter" idx="12"/>
          </p:nvPr>
        </p:nvSpPr>
        <p:spPr/>
        <p:txBody>
          <a:bodyPr/>
          <a:lstStyle/>
          <a:p>
            <a:fld id="{15830751-E4C6-4709-ACD0-F5B9C07FFF8B}" type="slidenum">
              <a:rPr lang="en-US" smtClean="0"/>
              <a:pPr/>
              <a:t>‹#›</a:t>
            </a:fld>
            <a:endParaRPr lang="en-US"/>
          </a:p>
        </p:txBody>
      </p:sp>
    </p:spTree>
    <p:extLst>
      <p:ext uri="{BB962C8B-B14F-4D97-AF65-F5344CB8AC3E}">
        <p14:creationId xmlns:p14="http://schemas.microsoft.com/office/powerpoint/2010/main" val="1887193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F09E3FC0-CAD4-4B03-9AA0-BCBB25047B08}" type="datetime4">
              <a:rPr lang="en-US" smtClean="0">
                <a:solidFill>
                  <a:srgbClr val="D34817">
                    <a:lumMod val="50000"/>
                  </a:srgbClr>
                </a:solidFill>
              </a:rPr>
              <a:pPr>
                <a:defRPr/>
              </a:pPr>
              <a:t>May 27, 2017</a:t>
            </a:fld>
            <a:endParaRPr lang="en-US">
              <a:solidFill>
                <a:srgbClr val="D34817">
                  <a:lumMod val="50000"/>
                </a:srgbClr>
              </a:solidFill>
            </a:endParaRPr>
          </a:p>
        </p:txBody>
      </p:sp>
      <p:sp>
        <p:nvSpPr>
          <p:cNvPr id="5" name="Footer Placeholder 4"/>
          <p:cNvSpPr>
            <a:spLocks noGrp="1"/>
          </p:cNvSpPr>
          <p:nvPr>
            <p:ph type="ftr" sz="quarter" idx="11"/>
          </p:nvPr>
        </p:nvSpPr>
        <p:spPr/>
        <p:txBody>
          <a:bodyPr/>
          <a:lstStyle/>
          <a:p>
            <a:pPr>
              <a:defRPr/>
            </a:pPr>
            <a:endParaRPr lang="en-US">
              <a:solidFill>
                <a:srgbClr val="D34817">
                  <a:lumMod val="50000"/>
                </a:srgbClr>
              </a:solidFill>
            </a:endParaRPr>
          </a:p>
        </p:txBody>
      </p:sp>
      <p:sp>
        <p:nvSpPr>
          <p:cNvPr id="6" name="Slide Number Placeholder 5"/>
          <p:cNvSpPr>
            <a:spLocks noGrp="1"/>
          </p:cNvSpPr>
          <p:nvPr>
            <p:ph type="sldNum" sz="quarter" idx="12"/>
          </p:nvPr>
        </p:nvSpPr>
        <p:spPr/>
        <p:txBody>
          <a:bodyPr/>
          <a:lstStyle/>
          <a:p>
            <a:fld id="{5D24090C-7E56-44FF-9B10-6A22BA071171}" type="slidenum">
              <a:rPr lang="en-US" smtClean="0"/>
              <a:pPr/>
              <a:t>‹#›</a:t>
            </a:fld>
            <a:endParaRPr lang="en-US"/>
          </a:p>
        </p:txBody>
      </p:sp>
    </p:spTree>
    <p:extLst>
      <p:ext uri="{BB962C8B-B14F-4D97-AF65-F5344CB8AC3E}">
        <p14:creationId xmlns:p14="http://schemas.microsoft.com/office/powerpoint/2010/main" val="2047051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E0A5CE7F-49C7-46C2-9C7D-A6691928DAC0}" type="datetime4">
              <a:rPr lang="en-US" smtClean="0">
                <a:solidFill>
                  <a:srgbClr val="D34817">
                    <a:lumMod val="50000"/>
                  </a:srgbClr>
                </a:solidFill>
              </a:rPr>
              <a:pPr>
                <a:defRPr/>
              </a:pPr>
              <a:t>May 27, 2017</a:t>
            </a:fld>
            <a:endParaRPr lang="en-US">
              <a:solidFill>
                <a:srgbClr val="D34817">
                  <a:lumMod val="50000"/>
                </a:srgbClr>
              </a:solidFill>
            </a:endParaRPr>
          </a:p>
        </p:txBody>
      </p:sp>
      <p:sp>
        <p:nvSpPr>
          <p:cNvPr id="5" name="Footer Placeholder 4"/>
          <p:cNvSpPr>
            <a:spLocks noGrp="1"/>
          </p:cNvSpPr>
          <p:nvPr>
            <p:ph type="ftr" sz="quarter" idx="11"/>
          </p:nvPr>
        </p:nvSpPr>
        <p:spPr/>
        <p:txBody>
          <a:bodyPr/>
          <a:lstStyle/>
          <a:p>
            <a:pPr>
              <a:defRPr/>
            </a:pPr>
            <a:endParaRPr lang="en-US">
              <a:solidFill>
                <a:srgbClr val="D34817">
                  <a:lumMod val="50000"/>
                </a:srgbClr>
              </a:solidFill>
            </a:endParaRPr>
          </a:p>
        </p:txBody>
      </p:sp>
      <p:sp>
        <p:nvSpPr>
          <p:cNvPr id="6" name="Slide Number Placeholder 5"/>
          <p:cNvSpPr>
            <a:spLocks noGrp="1"/>
          </p:cNvSpPr>
          <p:nvPr>
            <p:ph type="sldNum" sz="quarter" idx="12"/>
          </p:nvPr>
        </p:nvSpPr>
        <p:spPr/>
        <p:txBody>
          <a:bodyPr/>
          <a:lstStyle/>
          <a:p>
            <a:fld id="{80F8D072-C3B1-4889-A3B1-4300C1374804}" type="slidenum">
              <a:rPr lang="en-US" smtClean="0"/>
              <a:pPr/>
              <a:t>‹#›</a:t>
            </a:fld>
            <a:endParaRPr lang="en-US"/>
          </a:p>
        </p:txBody>
      </p:sp>
    </p:spTree>
    <p:extLst>
      <p:ext uri="{BB962C8B-B14F-4D97-AF65-F5344CB8AC3E}">
        <p14:creationId xmlns:p14="http://schemas.microsoft.com/office/powerpoint/2010/main" val="34586514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328084" y="930275"/>
            <a:ext cx="10363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2147888"/>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6197600" y="2147888"/>
            <a:ext cx="5080000" cy="411480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fld id="{7A065A2A-8BB9-46F9-8329-5567CE58DE37}" type="datetime4">
              <a:rPr lang="en-US">
                <a:solidFill>
                  <a:srgbClr val="D34817">
                    <a:lumMod val="50000"/>
                  </a:srgbClr>
                </a:solidFill>
              </a:rPr>
              <a:pPr>
                <a:defRPr/>
              </a:pPr>
              <a:t>May 27, 2017</a:t>
            </a:fld>
            <a:endParaRPr lang="en-US">
              <a:solidFill>
                <a:srgbClr val="D34817">
                  <a:lumMod val="50000"/>
                </a:srgbClr>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D34817">
                  <a:lumMod val="50000"/>
                </a:srgbClr>
              </a:solidFill>
            </a:endParaRPr>
          </a:p>
        </p:txBody>
      </p:sp>
      <p:sp>
        <p:nvSpPr>
          <p:cNvPr id="7" name="Rectangle 6"/>
          <p:cNvSpPr>
            <a:spLocks noGrp="1" noChangeArrowheads="1"/>
          </p:cNvSpPr>
          <p:nvPr>
            <p:ph type="sldNum" sz="quarter" idx="12"/>
          </p:nvPr>
        </p:nvSpPr>
        <p:spPr>
          <a:ln/>
        </p:spPr>
        <p:txBody>
          <a:bodyPr/>
          <a:lstStyle>
            <a:lvl1pPr>
              <a:defRPr/>
            </a:lvl1pPr>
          </a:lstStyle>
          <a:p>
            <a:fld id="{D1126972-5083-48CD-8485-7269AEB9571F}" type="slidenum">
              <a:rPr lang="en-US"/>
              <a:pPr/>
              <a:t>‹#›</a:t>
            </a:fld>
            <a:endParaRPr lang="en-US"/>
          </a:p>
        </p:txBody>
      </p:sp>
    </p:spTree>
    <p:extLst>
      <p:ext uri="{BB962C8B-B14F-4D97-AF65-F5344CB8AC3E}">
        <p14:creationId xmlns:p14="http://schemas.microsoft.com/office/powerpoint/2010/main" val="3349391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3BB7AB61-A983-47BB-A95A-5D411FD9FAA3}" type="datetime4">
              <a:rPr lang="en-US" smtClean="0">
                <a:solidFill>
                  <a:srgbClr val="D34817">
                    <a:lumMod val="50000"/>
                  </a:srgbClr>
                </a:solidFill>
              </a:rPr>
              <a:pPr>
                <a:defRPr/>
              </a:pPr>
              <a:t>May 27, 2017</a:t>
            </a:fld>
            <a:endParaRPr lang="en-US">
              <a:solidFill>
                <a:srgbClr val="D34817">
                  <a:lumMod val="50000"/>
                </a:srgbClr>
              </a:solidFill>
            </a:endParaRPr>
          </a:p>
        </p:txBody>
      </p:sp>
      <p:sp>
        <p:nvSpPr>
          <p:cNvPr id="5" name="Footer Placeholder 4"/>
          <p:cNvSpPr>
            <a:spLocks noGrp="1"/>
          </p:cNvSpPr>
          <p:nvPr>
            <p:ph type="ftr" sz="quarter" idx="11"/>
          </p:nvPr>
        </p:nvSpPr>
        <p:spPr/>
        <p:txBody>
          <a:bodyPr/>
          <a:lstStyle/>
          <a:p>
            <a:pPr>
              <a:defRPr/>
            </a:pPr>
            <a:endParaRPr lang="en-US">
              <a:solidFill>
                <a:srgbClr val="D34817">
                  <a:lumMod val="50000"/>
                </a:srgbClr>
              </a:solidFill>
            </a:endParaRPr>
          </a:p>
        </p:txBody>
      </p:sp>
      <p:sp>
        <p:nvSpPr>
          <p:cNvPr id="6" name="Slide Number Placeholder 5"/>
          <p:cNvSpPr>
            <a:spLocks noGrp="1"/>
          </p:cNvSpPr>
          <p:nvPr>
            <p:ph type="sldNum" sz="quarter" idx="12"/>
          </p:nvPr>
        </p:nvSpPr>
        <p:spPr/>
        <p:txBody>
          <a:bodyPr/>
          <a:lstStyle/>
          <a:p>
            <a:fld id="{CB467BC0-B82D-4F77-90B6-590F7FDC7BAD}" type="slidenum">
              <a:rPr lang="en-US" smtClean="0"/>
              <a:pPr/>
              <a:t>‹#›</a:t>
            </a:fld>
            <a:endParaRPr lang="en-US"/>
          </a:p>
        </p:txBody>
      </p:sp>
    </p:spTree>
    <p:extLst>
      <p:ext uri="{BB962C8B-B14F-4D97-AF65-F5344CB8AC3E}">
        <p14:creationId xmlns:p14="http://schemas.microsoft.com/office/powerpoint/2010/main" val="2070501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67E33039-A7AD-42CC-8AEA-9EC753AA229A}" type="datetime4">
              <a:rPr lang="en-US" smtClean="0">
                <a:solidFill>
                  <a:srgbClr val="D34817">
                    <a:lumMod val="50000"/>
                  </a:srgbClr>
                </a:solidFill>
              </a:rPr>
              <a:pPr>
                <a:defRPr/>
              </a:pPr>
              <a:t>May 27, 2017</a:t>
            </a:fld>
            <a:endParaRPr lang="en-US">
              <a:solidFill>
                <a:srgbClr val="D34817">
                  <a:lumMod val="50000"/>
                </a:srgbClr>
              </a:solidFill>
            </a:endParaRPr>
          </a:p>
        </p:txBody>
      </p:sp>
      <p:sp>
        <p:nvSpPr>
          <p:cNvPr id="5" name="Footer Placeholder 4"/>
          <p:cNvSpPr>
            <a:spLocks noGrp="1"/>
          </p:cNvSpPr>
          <p:nvPr>
            <p:ph type="ftr" sz="quarter" idx="11"/>
          </p:nvPr>
        </p:nvSpPr>
        <p:spPr/>
        <p:txBody>
          <a:bodyPr/>
          <a:lstStyle/>
          <a:p>
            <a:pPr>
              <a:defRPr/>
            </a:pPr>
            <a:endParaRPr lang="en-US">
              <a:solidFill>
                <a:srgbClr val="D34817">
                  <a:lumMod val="50000"/>
                </a:srgbClr>
              </a:solidFill>
            </a:endParaRPr>
          </a:p>
        </p:txBody>
      </p:sp>
      <p:sp>
        <p:nvSpPr>
          <p:cNvPr id="6" name="Slide Number Placeholder 5"/>
          <p:cNvSpPr>
            <a:spLocks noGrp="1"/>
          </p:cNvSpPr>
          <p:nvPr>
            <p:ph type="sldNum" sz="quarter" idx="12"/>
          </p:nvPr>
        </p:nvSpPr>
        <p:spPr/>
        <p:txBody>
          <a:bodyPr/>
          <a:lstStyle/>
          <a:p>
            <a:fld id="{B8B61E38-1A8A-4F47-8BF1-D31E8F8BFFC5}" type="slidenum">
              <a:rPr lang="en-US" smtClean="0"/>
              <a:pPr/>
              <a:t>‹#›</a:t>
            </a:fld>
            <a:endParaRPr lang="en-US"/>
          </a:p>
        </p:txBody>
      </p:sp>
    </p:spTree>
    <p:extLst>
      <p:ext uri="{BB962C8B-B14F-4D97-AF65-F5344CB8AC3E}">
        <p14:creationId xmlns:p14="http://schemas.microsoft.com/office/powerpoint/2010/main" val="2844892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8F65A770-4E40-4FB8-9504-061A1C5D86F4}" type="datetime4">
              <a:rPr lang="en-US" smtClean="0">
                <a:solidFill>
                  <a:srgbClr val="D34817">
                    <a:lumMod val="50000"/>
                  </a:srgbClr>
                </a:solidFill>
              </a:rPr>
              <a:pPr>
                <a:defRPr/>
              </a:pPr>
              <a:t>May 27, 2017</a:t>
            </a:fld>
            <a:endParaRPr lang="en-US">
              <a:solidFill>
                <a:srgbClr val="D34817">
                  <a:lumMod val="50000"/>
                </a:srgbClr>
              </a:solidFill>
            </a:endParaRPr>
          </a:p>
        </p:txBody>
      </p:sp>
      <p:sp>
        <p:nvSpPr>
          <p:cNvPr id="6" name="Footer Placeholder 5"/>
          <p:cNvSpPr>
            <a:spLocks noGrp="1"/>
          </p:cNvSpPr>
          <p:nvPr>
            <p:ph type="ftr" sz="quarter" idx="11"/>
          </p:nvPr>
        </p:nvSpPr>
        <p:spPr/>
        <p:txBody>
          <a:bodyPr/>
          <a:lstStyle/>
          <a:p>
            <a:pPr>
              <a:defRPr/>
            </a:pPr>
            <a:endParaRPr lang="en-US">
              <a:solidFill>
                <a:srgbClr val="D34817">
                  <a:lumMod val="50000"/>
                </a:srgbClr>
              </a:solidFill>
            </a:endParaRPr>
          </a:p>
        </p:txBody>
      </p:sp>
      <p:sp>
        <p:nvSpPr>
          <p:cNvPr id="7" name="Slide Number Placeholder 6"/>
          <p:cNvSpPr>
            <a:spLocks noGrp="1"/>
          </p:cNvSpPr>
          <p:nvPr>
            <p:ph type="sldNum" sz="quarter" idx="12"/>
          </p:nvPr>
        </p:nvSpPr>
        <p:spPr/>
        <p:txBody>
          <a:bodyPr/>
          <a:lstStyle/>
          <a:p>
            <a:fld id="{2D5AAAF6-812E-4148-BFE8-537877584335}" type="slidenum">
              <a:rPr lang="en-US" smtClean="0"/>
              <a:pPr/>
              <a:t>‹#›</a:t>
            </a:fld>
            <a:endParaRPr lang="en-US"/>
          </a:p>
        </p:txBody>
      </p:sp>
    </p:spTree>
    <p:extLst>
      <p:ext uri="{BB962C8B-B14F-4D97-AF65-F5344CB8AC3E}">
        <p14:creationId xmlns:p14="http://schemas.microsoft.com/office/powerpoint/2010/main" val="933569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F0D5E7D1-0E5E-4C95-9983-A028869BE645}" type="datetime4">
              <a:rPr lang="en-US" smtClean="0">
                <a:solidFill>
                  <a:srgbClr val="D34817">
                    <a:lumMod val="50000"/>
                  </a:srgbClr>
                </a:solidFill>
              </a:rPr>
              <a:pPr>
                <a:defRPr/>
              </a:pPr>
              <a:t>May 27, 2017</a:t>
            </a:fld>
            <a:endParaRPr lang="en-US">
              <a:solidFill>
                <a:srgbClr val="D34817">
                  <a:lumMod val="50000"/>
                </a:srgbClr>
              </a:solidFill>
            </a:endParaRPr>
          </a:p>
        </p:txBody>
      </p:sp>
      <p:sp>
        <p:nvSpPr>
          <p:cNvPr id="8" name="Footer Placeholder 7"/>
          <p:cNvSpPr>
            <a:spLocks noGrp="1"/>
          </p:cNvSpPr>
          <p:nvPr>
            <p:ph type="ftr" sz="quarter" idx="11"/>
          </p:nvPr>
        </p:nvSpPr>
        <p:spPr/>
        <p:txBody>
          <a:bodyPr/>
          <a:lstStyle/>
          <a:p>
            <a:pPr>
              <a:defRPr/>
            </a:pPr>
            <a:endParaRPr lang="en-US">
              <a:solidFill>
                <a:srgbClr val="D34817">
                  <a:lumMod val="50000"/>
                </a:srgbClr>
              </a:solidFill>
            </a:endParaRPr>
          </a:p>
        </p:txBody>
      </p:sp>
      <p:sp>
        <p:nvSpPr>
          <p:cNvPr id="9" name="Slide Number Placeholder 8"/>
          <p:cNvSpPr>
            <a:spLocks noGrp="1"/>
          </p:cNvSpPr>
          <p:nvPr>
            <p:ph type="sldNum" sz="quarter" idx="12"/>
          </p:nvPr>
        </p:nvSpPr>
        <p:spPr/>
        <p:txBody>
          <a:bodyPr/>
          <a:lstStyle/>
          <a:p>
            <a:fld id="{9F26B085-5F41-4D7F-83ED-7A935A9E4A55}" type="slidenum">
              <a:rPr lang="en-US" smtClean="0"/>
              <a:pPr/>
              <a:t>‹#›</a:t>
            </a:fld>
            <a:endParaRPr lang="en-US"/>
          </a:p>
        </p:txBody>
      </p:sp>
    </p:spTree>
    <p:extLst>
      <p:ext uri="{BB962C8B-B14F-4D97-AF65-F5344CB8AC3E}">
        <p14:creationId xmlns:p14="http://schemas.microsoft.com/office/powerpoint/2010/main" val="2543989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6E364FC6-BBE3-4FD8-8648-6E24A81CCB57}" type="datetime4">
              <a:rPr lang="en-US" smtClean="0">
                <a:solidFill>
                  <a:srgbClr val="D34817">
                    <a:lumMod val="50000"/>
                  </a:srgbClr>
                </a:solidFill>
              </a:rPr>
              <a:pPr>
                <a:defRPr/>
              </a:pPr>
              <a:t>May 27, 2017</a:t>
            </a:fld>
            <a:endParaRPr lang="en-US">
              <a:solidFill>
                <a:srgbClr val="D34817">
                  <a:lumMod val="50000"/>
                </a:srgbClr>
              </a:solidFill>
            </a:endParaRPr>
          </a:p>
        </p:txBody>
      </p:sp>
      <p:sp>
        <p:nvSpPr>
          <p:cNvPr id="4" name="Footer Placeholder 3"/>
          <p:cNvSpPr>
            <a:spLocks noGrp="1"/>
          </p:cNvSpPr>
          <p:nvPr>
            <p:ph type="ftr" sz="quarter" idx="11"/>
          </p:nvPr>
        </p:nvSpPr>
        <p:spPr/>
        <p:txBody>
          <a:bodyPr/>
          <a:lstStyle/>
          <a:p>
            <a:pPr>
              <a:defRPr/>
            </a:pPr>
            <a:endParaRPr lang="en-US">
              <a:solidFill>
                <a:srgbClr val="D34817">
                  <a:lumMod val="50000"/>
                </a:srgbClr>
              </a:solidFill>
            </a:endParaRPr>
          </a:p>
        </p:txBody>
      </p:sp>
      <p:sp>
        <p:nvSpPr>
          <p:cNvPr id="5" name="Slide Number Placeholder 4"/>
          <p:cNvSpPr>
            <a:spLocks noGrp="1"/>
          </p:cNvSpPr>
          <p:nvPr>
            <p:ph type="sldNum" sz="quarter" idx="12"/>
          </p:nvPr>
        </p:nvSpPr>
        <p:spPr/>
        <p:txBody>
          <a:bodyPr/>
          <a:lstStyle/>
          <a:p>
            <a:fld id="{63F01C71-4778-4F4B-9C8D-41F46A92AB6C}" type="slidenum">
              <a:rPr lang="en-US" smtClean="0"/>
              <a:pPr/>
              <a:t>‹#›</a:t>
            </a:fld>
            <a:endParaRPr lang="en-US"/>
          </a:p>
        </p:txBody>
      </p:sp>
    </p:spTree>
    <p:extLst>
      <p:ext uri="{BB962C8B-B14F-4D97-AF65-F5344CB8AC3E}">
        <p14:creationId xmlns:p14="http://schemas.microsoft.com/office/powerpoint/2010/main" val="3843055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732A4ACB-9DAC-4738-BAE4-FF26C6D18C82}" type="datetime4">
              <a:rPr lang="en-US" smtClean="0">
                <a:solidFill>
                  <a:srgbClr val="D34817">
                    <a:lumMod val="50000"/>
                  </a:srgbClr>
                </a:solidFill>
              </a:rPr>
              <a:pPr>
                <a:defRPr/>
              </a:pPr>
              <a:t>May 27, 2017</a:t>
            </a:fld>
            <a:endParaRPr lang="en-US">
              <a:solidFill>
                <a:srgbClr val="D34817">
                  <a:lumMod val="50000"/>
                </a:srgbClr>
              </a:solidFill>
            </a:endParaRPr>
          </a:p>
        </p:txBody>
      </p:sp>
      <p:sp>
        <p:nvSpPr>
          <p:cNvPr id="3" name="Footer Placeholder 2"/>
          <p:cNvSpPr>
            <a:spLocks noGrp="1"/>
          </p:cNvSpPr>
          <p:nvPr>
            <p:ph type="ftr" sz="quarter" idx="11"/>
          </p:nvPr>
        </p:nvSpPr>
        <p:spPr/>
        <p:txBody>
          <a:bodyPr/>
          <a:lstStyle/>
          <a:p>
            <a:pPr>
              <a:defRPr/>
            </a:pPr>
            <a:endParaRPr lang="en-US">
              <a:solidFill>
                <a:srgbClr val="D34817">
                  <a:lumMod val="50000"/>
                </a:srgbClr>
              </a:solidFill>
            </a:endParaRPr>
          </a:p>
        </p:txBody>
      </p:sp>
      <p:sp>
        <p:nvSpPr>
          <p:cNvPr id="4" name="Slide Number Placeholder 3"/>
          <p:cNvSpPr>
            <a:spLocks noGrp="1"/>
          </p:cNvSpPr>
          <p:nvPr>
            <p:ph type="sldNum" sz="quarter" idx="12"/>
          </p:nvPr>
        </p:nvSpPr>
        <p:spPr/>
        <p:txBody>
          <a:bodyPr/>
          <a:lstStyle/>
          <a:p>
            <a:fld id="{6283FB04-9C61-4DA9-A10A-2DC6B5C84336}" type="slidenum">
              <a:rPr lang="en-US" smtClean="0"/>
              <a:pPr/>
              <a:t>‹#›</a:t>
            </a:fld>
            <a:endParaRPr lang="en-US"/>
          </a:p>
        </p:txBody>
      </p:sp>
    </p:spTree>
    <p:extLst>
      <p:ext uri="{BB962C8B-B14F-4D97-AF65-F5344CB8AC3E}">
        <p14:creationId xmlns:p14="http://schemas.microsoft.com/office/powerpoint/2010/main" val="68507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785C2929-0657-43E0-92EE-A3E3FACD5472}" type="datetime4">
              <a:rPr lang="en-US" smtClean="0">
                <a:solidFill>
                  <a:srgbClr val="D34817">
                    <a:lumMod val="50000"/>
                  </a:srgbClr>
                </a:solidFill>
              </a:rPr>
              <a:pPr>
                <a:defRPr/>
              </a:pPr>
              <a:t>May 27, 2017</a:t>
            </a:fld>
            <a:endParaRPr lang="en-US">
              <a:solidFill>
                <a:srgbClr val="D34817">
                  <a:lumMod val="50000"/>
                </a:srgbClr>
              </a:solidFill>
            </a:endParaRPr>
          </a:p>
        </p:txBody>
      </p:sp>
      <p:sp>
        <p:nvSpPr>
          <p:cNvPr id="6" name="Footer Placeholder 5"/>
          <p:cNvSpPr>
            <a:spLocks noGrp="1"/>
          </p:cNvSpPr>
          <p:nvPr>
            <p:ph type="ftr" sz="quarter" idx="11"/>
          </p:nvPr>
        </p:nvSpPr>
        <p:spPr/>
        <p:txBody>
          <a:bodyPr/>
          <a:lstStyle/>
          <a:p>
            <a:pPr>
              <a:defRPr/>
            </a:pPr>
            <a:endParaRPr lang="en-US">
              <a:solidFill>
                <a:srgbClr val="D34817">
                  <a:lumMod val="50000"/>
                </a:srgbClr>
              </a:solidFill>
            </a:endParaRPr>
          </a:p>
        </p:txBody>
      </p:sp>
      <p:sp>
        <p:nvSpPr>
          <p:cNvPr id="7" name="Slide Number Placeholder 6"/>
          <p:cNvSpPr>
            <a:spLocks noGrp="1"/>
          </p:cNvSpPr>
          <p:nvPr>
            <p:ph type="sldNum" sz="quarter" idx="12"/>
          </p:nvPr>
        </p:nvSpPr>
        <p:spPr/>
        <p:txBody>
          <a:bodyPr/>
          <a:lstStyle/>
          <a:p>
            <a:fld id="{14A2AF0C-7EA9-45C2-8F04-CADD8D7C59DD}" type="slidenum">
              <a:rPr lang="en-US" smtClean="0"/>
              <a:pPr/>
              <a:t>‹#›</a:t>
            </a:fld>
            <a:endParaRPr lang="en-US"/>
          </a:p>
        </p:txBody>
      </p:sp>
    </p:spTree>
    <p:extLst>
      <p:ext uri="{BB962C8B-B14F-4D97-AF65-F5344CB8AC3E}">
        <p14:creationId xmlns:p14="http://schemas.microsoft.com/office/powerpoint/2010/main" val="2718537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9C4D7C30-58F7-483E-9987-3918F6B70C12}" type="datetime4">
              <a:rPr lang="en-US" smtClean="0">
                <a:solidFill>
                  <a:srgbClr val="D34817">
                    <a:lumMod val="50000"/>
                  </a:srgbClr>
                </a:solidFill>
              </a:rPr>
              <a:pPr>
                <a:defRPr/>
              </a:pPr>
              <a:t>May 27, 2017</a:t>
            </a:fld>
            <a:endParaRPr lang="en-US">
              <a:solidFill>
                <a:srgbClr val="D34817">
                  <a:lumMod val="50000"/>
                </a:srgbClr>
              </a:solidFill>
            </a:endParaRP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5DD6B4-2E0A-4597-AF9B-F5F1A1FBAEF4}" type="slidenum">
              <a:rPr lang="en-US" smtClean="0"/>
              <a:pPr/>
              <a:t>‹#›</a:t>
            </a:fld>
            <a:endParaRPr lang="en-US"/>
          </a:p>
        </p:txBody>
      </p:sp>
    </p:spTree>
    <p:extLst>
      <p:ext uri="{BB962C8B-B14F-4D97-AF65-F5344CB8AC3E}">
        <p14:creationId xmlns:p14="http://schemas.microsoft.com/office/powerpoint/2010/main" val="3831123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fld id="{9F60F996-8C35-464B-A1D5-4DCD77237288}" type="datetime4">
              <a:rPr lang="en-US" b="1" smtClean="0">
                <a:solidFill>
                  <a:srgbClr val="D34817">
                    <a:lumMod val="50000"/>
                  </a:srgbClr>
                </a:solidFill>
                <a:latin typeface="Tahoma" panose="020B0604030504040204" pitchFamily="34" charset="0"/>
              </a:rPr>
              <a:pPr fontAlgn="base">
                <a:spcBef>
                  <a:spcPct val="0"/>
                </a:spcBef>
                <a:spcAft>
                  <a:spcPct val="0"/>
                </a:spcAft>
                <a:defRPr/>
              </a:pPr>
              <a:t>May 27, 2017</a:t>
            </a:fld>
            <a:endParaRPr lang="en-US" b="1">
              <a:solidFill>
                <a:srgbClr val="D34817">
                  <a:lumMod val="50000"/>
                </a:srgbClr>
              </a:solidFill>
              <a:latin typeface="Tahoma" panose="020B0604030504040204" pitchFamily="34" charset="0"/>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endParaRPr lang="en-US" b="1">
              <a:solidFill>
                <a:srgbClr val="D34817">
                  <a:lumMod val="50000"/>
                </a:srgbClr>
              </a:solidFill>
              <a:latin typeface="Tahoma" panose="020B0604030504040204" pitchFamily="34" charset="0"/>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42709BDB-163B-4E82-B3C4-FC86E717791F}" type="slidenum">
              <a:rPr lang="en-US" smtClean="0"/>
              <a:pPr fontAlgn="base">
                <a:spcBef>
                  <a:spcPct val="0"/>
                </a:spcBef>
                <a:spcAft>
                  <a:spcPct val="0"/>
                </a:spcAft>
              </a:pPr>
              <a:t>‹#›</a:t>
            </a:fld>
            <a:endParaRPr lang="en-US"/>
          </a:p>
        </p:txBody>
      </p:sp>
    </p:spTree>
    <p:extLst>
      <p:ext uri="{BB962C8B-B14F-4D97-AF65-F5344CB8AC3E}">
        <p14:creationId xmlns:p14="http://schemas.microsoft.com/office/powerpoint/2010/main" val="360942206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1</a:t>
            </a:r>
            <a:endParaRPr lang="en-US" dirty="0"/>
          </a:p>
        </p:txBody>
      </p:sp>
      <p:sp>
        <p:nvSpPr>
          <p:cNvPr id="3" name="Subtitle 2"/>
          <p:cNvSpPr>
            <a:spLocks noGrp="1"/>
          </p:cNvSpPr>
          <p:nvPr>
            <p:ph type="subTitle" idx="1"/>
          </p:nvPr>
        </p:nvSpPr>
        <p:spPr/>
        <p:txBody>
          <a:bodyPr/>
          <a:lstStyle/>
          <a:p>
            <a:r>
              <a:rPr lang="en-US" dirty="0" smtClean="0"/>
              <a:t>INTRODUCTION TO GLOBAL TRADE &amp; GLOBALIZATION</a:t>
            </a:r>
            <a:endParaRPr lang="en-US" dirty="0"/>
          </a:p>
        </p:txBody>
      </p:sp>
      <p:sp>
        <p:nvSpPr>
          <p:cNvPr id="5" name="Slide Number Placeholder 4"/>
          <p:cNvSpPr>
            <a:spLocks noGrp="1"/>
          </p:cNvSpPr>
          <p:nvPr>
            <p:ph type="sldNum" sz="quarter" idx="12"/>
          </p:nvPr>
        </p:nvSpPr>
        <p:spPr/>
        <p:txBody>
          <a:bodyPr/>
          <a:lstStyle/>
          <a:p>
            <a:fld id="{15830751-E4C6-4709-ACD0-F5B9C07FFF8B}" type="slidenum">
              <a:rPr lang="en-US" smtClean="0"/>
              <a:pPr/>
              <a:t>1</a:t>
            </a:fld>
            <a:endParaRPr lang="en-US"/>
          </a:p>
        </p:txBody>
      </p:sp>
    </p:spTree>
    <p:extLst>
      <p:ext uri="{BB962C8B-B14F-4D97-AF65-F5344CB8AC3E}">
        <p14:creationId xmlns:p14="http://schemas.microsoft.com/office/powerpoint/2010/main" val="2698532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a:xfrm>
            <a:off x="2243138" y="225426"/>
            <a:ext cx="7924800" cy="1315050"/>
          </a:xfrm>
          <a:noFill/>
        </p:spPr>
        <p:txBody>
          <a:bodyPr>
            <a:noAutofit/>
          </a:bodyPr>
          <a:lstStyle/>
          <a:p>
            <a:pPr algn="ctr" eaLnBrk="1" hangingPunct="1"/>
            <a:r>
              <a:rPr lang="en-US" dirty="0">
                <a:solidFill>
                  <a:srgbClr val="7030A0"/>
                </a:solidFill>
                <a:latin typeface="+mn-lt"/>
              </a:rPr>
              <a:t>THE EMERGENCE OF GLOBAL INSTITUTIONS</a:t>
            </a:r>
          </a:p>
        </p:txBody>
      </p:sp>
      <p:sp>
        <p:nvSpPr>
          <p:cNvPr id="15365" name="Rectangle 3"/>
          <p:cNvSpPr>
            <a:spLocks noGrp="1" noChangeArrowheads="1"/>
          </p:cNvSpPr>
          <p:nvPr>
            <p:ph idx="1"/>
          </p:nvPr>
        </p:nvSpPr>
        <p:spPr>
          <a:xfrm>
            <a:off x="1524000" y="1540476"/>
            <a:ext cx="9829800" cy="5012724"/>
          </a:xfrm>
          <a:noFill/>
        </p:spPr>
        <p:txBody>
          <a:bodyPr>
            <a:normAutofit/>
          </a:bodyPr>
          <a:lstStyle/>
          <a:p>
            <a:pPr marL="0" indent="0">
              <a:buNone/>
            </a:pPr>
            <a:r>
              <a:rPr lang="en-US" dirty="0" smtClean="0"/>
              <a:t>Globalization has created the need for institutions to help manage, regulate and police the global marketplace</a:t>
            </a:r>
          </a:p>
          <a:p>
            <a:pPr lvl="1" eaLnBrk="1" hangingPunct="1"/>
            <a:r>
              <a:rPr lang="en-US" sz="2800" dirty="0" smtClean="0"/>
              <a:t>World </a:t>
            </a:r>
            <a:r>
              <a:rPr lang="en-US" sz="2800" dirty="0"/>
              <a:t>Trade Organization (WTO)</a:t>
            </a:r>
          </a:p>
          <a:p>
            <a:pPr lvl="2" eaLnBrk="1" hangingPunct="1"/>
            <a:r>
              <a:rPr lang="en-US" sz="2800" dirty="0"/>
              <a:t>GATT</a:t>
            </a:r>
          </a:p>
          <a:p>
            <a:pPr lvl="1" eaLnBrk="1" hangingPunct="1"/>
            <a:r>
              <a:rPr lang="en-US" sz="2800" dirty="0" smtClean="0"/>
              <a:t>International </a:t>
            </a:r>
            <a:r>
              <a:rPr lang="en-US" sz="2800" dirty="0"/>
              <a:t>Monetary Fund (IMF)</a:t>
            </a:r>
          </a:p>
          <a:p>
            <a:pPr lvl="1" eaLnBrk="1" hangingPunct="1"/>
            <a:r>
              <a:rPr lang="en-US" sz="2800" dirty="0" smtClean="0"/>
              <a:t>World </a:t>
            </a:r>
            <a:r>
              <a:rPr lang="en-US" sz="2800" dirty="0"/>
              <a:t>Bank </a:t>
            </a:r>
          </a:p>
          <a:p>
            <a:pPr lvl="1" eaLnBrk="1" hangingPunct="1"/>
            <a:r>
              <a:rPr lang="en-US" sz="2800" dirty="0" smtClean="0"/>
              <a:t>United </a:t>
            </a:r>
            <a:r>
              <a:rPr lang="en-US" sz="2800" dirty="0"/>
              <a:t>Nations (UN)</a:t>
            </a:r>
          </a:p>
          <a:p>
            <a:pPr lvl="2" eaLnBrk="1" hangingPunct="1"/>
            <a:r>
              <a:rPr lang="en-US" sz="2800" dirty="0"/>
              <a:t>League of Nations</a:t>
            </a:r>
          </a:p>
        </p:txBody>
      </p:sp>
      <p:sp>
        <p:nvSpPr>
          <p:cNvPr id="6" name="Slide Number Placeholder 5"/>
          <p:cNvSpPr>
            <a:spLocks noGrp="1"/>
          </p:cNvSpPr>
          <p:nvPr>
            <p:ph type="sldNum" sz="quarter" idx="12"/>
          </p:nvPr>
        </p:nvSpPr>
        <p:spPr/>
        <p:txBody>
          <a:bodyPr/>
          <a:lstStyle>
            <a:lvl1pPr eaLnBrk="0" hangingPunct="0">
              <a:defRPr sz="2400" b="1">
                <a:solidFill>
                  <a:schemeClr val="tx1"/>
                </a:solidFill>
                <a:latin typeface="Tahoma" panose="020B0604030504040204" pitchFamily="34" charset="0"/>
              </a:defRPr>
            </a:lvl1pPr>
            <a:lvl2pPr marL="742950" indent="-285750" eaLnBrk="0" hangingPunct="0">
              <a:defRPr sz="2400" b="1">
                <a:solidFill>
                  <a:schemeClr val="tx1"/>
                </a:solidFill>
                <a:latin typeface="Tahoma" panose="020B0604030504040204" pitchFamily="34" charset="0"/>
              </a:defRPr>
            </a:lvl2pPr>
            <a:lvl3pPr marL="1143000" indent="-228600" eaLnBrk="0" hangingPunct="0">
              <a:defRPr sz="2400" b="1">
                <a:solidFill>
                  <a:schemeClr val="tx1"/>
                </a:solidFill>
                <a:latin typeface="Tahoma" panose="020B0604030504040204" pitchFamily="34" charset="0"/>
              </a:defRPr>
            </a:lvl3pPr>
            <a:lvl4pPr marL="1600200" indent="-228600" eaLnBrk="0" hangingPunct="0">
              <a:defRPr sz="2400" b="1">
                <a:solidFill>
                  <a:schemeClr val="tx1"/>
                </a:solidFill>
                <a:latin typeface="Tahoma" panose="020B0604030504040204" pitchFamily="34" charset="0"/>
              </a:defRPr>
            </a:lvl4pPr>
            <a:lvl5pPr marL="2057400" indent="-228600" eaLnBrk="0" hangingPunct="0">
              <a:defRPr sz="2400" b="1">
                <a:solidFill>
                  <a:schemeClr val="tx1"/>
                </a:solidFill>
                <a:latin typeface="Tahoma" panose="020B0604030504040204" pitchFamily="34" charset="0"/>
              </a:defRPr>
            </a:lvl5pPr>
            <a:lvl6pPr marL="2514600" indent="-228600" eaLnBrk="0" fontAlgn="base" hangingPunct="0">
              <a:spcBef>
                <a:spcPct val="0"/>
              </a:spcBef>
              <a:spcAft>
                <a:spcPct val="0"/>
              </a:spcAft>
              <a:defRPr sz="2400" b="1">
                <a:solidFill>
                  <a:schemeClr val="tx1"/>
                </a:solidFill>
                <a:latin typeface="Tahoma" panose="020B0604030504040204" pitchFamily="34" charset="0"/>
              </a:defRPr>
            </a:lvl6pPr>
            <a:lvl7pPr marL="2971800" indent="-228600" eaLnBrk="0" fontAlgn="base" hangingPunct="0">
              <a:spcBef>
                <a:spcPct val="0"/>
              </a:spcBef>
              <a:spcAft>
                <a:spcPct val="0"/>
              </a:spcAft>
              <a:defRPr sz="2400" b="1">
                <a:solidFill>
                  <a:schemeClr val="tx1"/>
                </a:solidFill>
                <a:latin typeface="Tahoma" panose="020B0604030504040204" pitchFamily="34" charset="0"/>
              </a:defRPr>
            </a:lvl7pPr>
            <a:lvl8pPr marL="3429000" indent="-228600" eaLnBrk="0" fontAlgn="base" hangingPunct="0">
              <a:spcBef>
                <a:spcPct val="0"/>
              </a:spcBef>
              <a:spcAft>
                <a:spcPct val="0"/>
              </a:spcAft>
              <a:defRPr sz="2400" b="1">
                <a:solidFill>
                  <a:schemeClr val="tx1"/>
                </a:solidFill>
                <a:latin typeface="Tahoma" panose="020B0604030504040204" pitchFamily="34" charset="0"/>
              </a:defRPr>
            </a:lvl8pPr>
            <a:lvl9pPr marL="3886200" indent="-228600" eaLnBrk="0" fontAlgn="base" hangingPunct="0">
              <a:spcBef>
                <a:spcPct val="0"/>
              </a:spcBef>
              <a:spcAft>
                <a:spcPct val="0"/>
              </a:spcAft>
              <a:defRPr sz="2400" b="1">
                <a:solidFill>
                  <a:schemeClr val="tx1"/>
                </a:solidFill>
                <a:latin typeface="Tahoma" panose="020B0604030504040204" pitchFamily="34" charset="0"/>
              </a:defRPr>
            </a:lvl9pPr>
          </a:lstStyle>
          <a:p>
            <a:pPr eaLnBrk="1" hangingPunct="1"/>
            <a:fld id="{1E096EC4-2767-4B4F-954C-B5E5ABB10732}" type="slidenum">
              <a:rPr lang="en-US" sz="1400" b="0">
                <a:latin typeface="Times New Roman" panose="02020603050405020304" pitchFamily="18" charset="0"/>
              </a:rPr>
              <a:pPr eaLnBrk="1" hangingPunct="1"/>
              <a:t>10</a:t>
            </a:fld>
            <a:endParaRPr lang="en-US" sz="1400" b="0">
              <a:latin typeface="Times New Roman" panose="02020603050405020304" pitchFamily="18" charset="0"/>
            </a:endParaRPr>
          </a:p>
        </p:txBody>
      </p:sp>
    </p:spTree>
    <p:extLst>
      <p:ext uri="{BB962C8B-B14F-4D97-AF65-F5344CB8AC3E}">
        <p14:creationId xmlns:p14="http://schemas.microsoft.com/office/powerpoint/2010/main" val="165171406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a:xfrm>
            <a:off x="2895601" y="225426"/>
            <a:ext cx="7281863" cy="976314"/>
          </a:xfrm>
          <a:noFill/>
        </p:spPr>
        <p:txBody>
          <a:bodyPr>
            <a:noAutofit/>
          </a:bodyPr>
          <a:lstStyle/>
          <a:p>
            <a:pPr algn="ctr" eaLnBrk="1" hangingPunct="1"/>
            <a:r>
              <a:rPr lang="en-US" i="0" dirty="0" smtClean="0">
                <a:solidFill>
                  <a:srgbClr val="7030A0"/>
                </a:solidFill>
                <a:latin typeface="+mn-lt"/>
              </a:rPr>
              <a:t>IMF </a:t>
            </a:r>
            <a:r>
              <a:rPr lang="en-US" i="0" dirty="0" smtClean="0">
                <a:latin typeface="+mn-lt"/>
              </a:rPr>
              <a:t>AND</a:t>
            </a:r>
            <a:r>
              <a:rPr lang="en-US" i="0" dirty="0" smtClean="0">
                <a:solidFill>
                  <a:srgbClr val="7030A0"/>
                </a:solidFill>
                <a:latin typeface="+mn-lt"/>
              </a:rPr>
              <a:t> WORLD BANK</a:t>
            </a:r>
          </a:p>
        </p:txBody>
      </p:sp>
      <p:sp>
        <p:nvSpPr>
          <p:cNvPr id="16389" name="Rectangle 3"/>
          <p:cNvSpPr>
            <a:spLocks noGrp="1" noChangeArrowheads="1"/>
          </p:cNvSpPr>
          <p:nvPr>
            <p:ph idx="1"/>
          </p:nvPr>
        </p:nvSpPr>
        <p:spPr>
          <a:xfrm>
            <a:off x="1905001" y="1447801"/>
            <a:ext cx="8359775" cy="5027613"/>
          </a:xfrm>
          <a:noFill/>
        </p:spPr>
        <p:txBody>
          <a:bodyPr>
            <a:normAutofit/>
          </a:bodyPr>
          <a:lstStyle/>
          <a:p>
            <a:pPr marL="222250" indent="-222250"/>
            <a:r>
              <a:rPr lang="en-US" dirty="0"/>
              <a:t>Both the International Monetary Fund (IMF) and the World Bank (WB) were created in 1944 by 44 nations that met at Bretton Woods, New Hampshire.</a:t>
            </a:r>
          </a:p>
          <a:p>
            <a:pPr marL="222250" indent="-222250"/>
            <a:r>
              <a:rPr lang="en-US" dirty="0"/>
              <a:t>The IMF was created to maintain order in the international monetary system.</a:t>
            </a:r>
          </a:p>
          <a:p>
            <a:pPr marL="222250" indent="-222250"/>
            <a:r>
              <a:rPr lang="en-US" dirty="0"/>
              <a:t>The World Bank was created to promote economic development through low-interest loans.</a:t>
            </a:r>
          </a:p>
        </p:txBody>
      </p:sp>
      <p:sp>
        <p:nvSpPr>
          <p:cNvPr id="5" name="Slide Number Placeholder 5"/>
          <p:cNvSpPr>
            <a:spLocks noGrp="1"/>
          </p:cNvSpPr>
          <p:nvPr>
            <p:ph type="sldNum" sz="quarter" idx="12"/>
          </p:nvPr>
        </p:nvSpPr>
        <p:spPr/>
        <p:txBody>
          <a:bodyPr/>
          <a:lstStyle>
            <a:lvl1pPr eaLnBrk="0" hangingPunct="0">
              <a:defRPr sz="2400" b="1">
                <a:solidFill>
                  <a:schemeClr val="tx1"/>
                </a:solidFill>
                <a:latin typeface="Tahoma" panose="020B0604030504040204" pitchFamily="34" charset="0"/>
              </a:defRPr>
            </a:lvl1pPr>
            <a:lvl2pPr marL="742950" indent="-285750" eaLnBrk="0" hangingPunct="0">
              <a:defRPr sz="2400" b="1">
                <a:solidFill>
                  <a:schemeClr val="tx1"/>
                </a:solidFill>
                <a:latin typeface="Tahoma" panose="020B0604030504040204" pitchFamily="34" charset="0"/>
              </a:defRPr>
            </a:lvl2pPr>
            <a:lvl3pPr marL="1143000" indent="-228600" eaLnBrk="0" hangingPunct="0">
              <a:defRPr sz="2400" b="1">
                <a:solidFill>
                  <a:schemeClr val="tx1"/>
                </a:solidFill>
                <a:latin typeface="Tahoma" panose="020B0604030504040204" pitchFamily="34" charset="0"/>
              </a:defRPr>
            </a:lvl3pPr>
            <a:lvl4pPr marL="1600200" indent="-228600" eaLnBrk="0" hangingPunct="0">
              <a:defRPr sz="2400" b="1">
                <a:solidFill>
                  <a:schemeClr val="tx1"/>
                </a:solidFill>
                <a:latin typeface="Tahoma" panose="020B0604030504040204" pitchFamily="34" charset="0"/>
              </a:defRPr>
            </a:lvl4pPr>
            <a:lvl5pPr marL="2057400" indent="-228600" eaLnBrk="0" hangingPunct="0">
              <a:defRPr sz="2400" b="1">
                <a:solidFill>
                  <a:schemeClr val="tx1"/>
                </a:solidFill>
                <a:latin typeface="Tahoma" panose="020B0604030504040204" pitchFamily="34" charset="0"/>
              </a:defRPr>
            </a:lvl5pPr>
            <a:lvl6pPr marL="2514600" indent="-228600" eaLnBrk="0" fontAlgn="base" hangingPunct="0">
              <a:spcBef>
                <a:spcPct val="0"/>
              </a:spcBef>
              <a:spcAft>
                <a:spcPct val="0"/>
              </a:spcAft>
              <a:defRPr sz="2400" b="1">
                <a:solidFill>
                  <a:schemeClr val="tx1"/>
                </a:solidFill>
                <a:latin typeface="Tahoma" panose="020B0604030504040204" pitchFamily="34" charset="0"/>
              </a:defRPr>
            </a:lvl6pPr>
            <a:lvl7pPr marL="2971800" indent="-228600" eaLnBrk="0" fontAlgn="base" hangingPunct="0">
              <a:spcBef>
                <a:spcPct val="0"/>
              </a:spcBef>
              <a:spcAft>
                <a:spcPct val="0"/>
              </a:spcAft>
              <a:defRPr sz="2400" b="1">
                <a:solidFill>
                  <a:schemeClr val="tx1"/>
                </a:solidFill>
                <a:latin typeface="Tahoma" panose="020B0604030504040204" pitchFamily="34" charset="0"/>
              </a:defRPr>
            </a:lvl7pPr>
            <a:lvl8pPr marL="3429000" indent="-228600" eaLnBrk="0" fontAlgn="base" hangingPunct="0">
              <a:spcBef>
                <a:spcPct val="0"/>
              </a:spcBef>
              <a:spcAft>
                <a:spcPct val="0"/>
              </a:spcAft>
              <a:defRPr sz="2400" b="1">
                <a:solidFill>
                  <a:schemeClr val="tx1"/>
                </a:solidFill>
                <a:latin typeface="Tahoma" panose="020B0604030504040204" pitchFamily="34" charset="0"/>
              </a:defRPr>
            </a:lvl8pPr>
            <a:lvl9pPr marL="3886200" indent="-228600" eaLnBrk="0" fontAlgn="base" hangingPunct="0">
              <a:spcBef>
                <a:spcPct val="0"/>
              </a:spcBef>
              <a:spcAft>
                <a:spcPct val="0"/>
              </a:spcAft>
              <a:defRPr sz="2400" b="1">
                <a:solidFill>
                  <a:schemeClr val="tx1"/>
                </a:solidFill>
                <a:latin typeface="Tahoma" panose="020B0604030504040204" pitchFamily="34" charset="0"/>
              </a:defRPr>
            </a:lvl9pPr>
          </a:lstStyle>
          <a:p>
            <a:pPr eaLnBrk="1" hangingPunct="1"/>
            <a:fld id="{BD8C53B4-A63A-4210-B651-4BE411491FC2}" type="slidenum">
              <a:rPr lang="en-US" sz="1400" b="0">
                <a:latin typeface="Times New Roman" panose="02020603050405020304" pitchFamily="18" charset="0"/>
              </a:rPr>
              <a:pPr eaLnBrk="1" hangingPunct="1"/>
              <a:t>11</a:t>
            </a:fld>
            <a:endParaRPr lang="en-US" sz="1400" b="0">
              <a:latin typeface="Times New Roman" panose="02020603050405020304" pitchFamily="18" charset="0"/>
            </a:endParaRPr>
          </a:p>
        </p:txBody>
      </p:sp>
    </p:spTree>
    <p:extLst>
      <p:ext uri="{BB962C8B-B14F-4D97-AF65-F5344CB8AC3E}">
        <p14:creationId xmlns:p14="http://schemas.microsoft.com/office/powerpoint/2010/main" val="2601651713"/>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a:xfrm>
            <a:off x="1905000" y="152400"/>
            <a:ext cx="8458200" cy="838200"/>
          </a:xfrm>
          <a:noFill/>
        </p:spPr>
        <p:txBody>
          <a:bodyPr>
            <a:noAutofit/>
          </a:bodyPr>
          <a:lstStyle/>
          <a:p>
            <a:pPr algn="ctr" eaLnBrk="1" hangingPunct="1"/>
            <a:r>
              <a:rPr lang="en-US" dirty="0">
                <a:solidFill>
                  <a:srgbClr val="7030A0"/>
                </a:solidFill>
                <a:latin typeface="+mn-lt"/>
              </a:rPr>
              <a:t>UNITED </a:t>
            </a:r>
            <a:r>
              <a:rPr lang="en-US" dirty="0" smtClean="0">
                <a:solidFill>
                  <a:srgbClr val="7030A0"/>
                </a:solidFill>
                <a:latin typeface="+mn-lt"/>
              </a:rPr>
              <a:t>NATIONS </a:t>
            </a:r>
            <a:r>
              <a:rPr lang="en-US" dirty="0" smtClean="0">
                <a:latin typeface="+mn-lt"/>
              </a:rPr>
              <a:t>(UN)</a:t>
            </a:r>
            <a:endParaRPr lang="en-US" dirty="0">
              <a:solidFill>
                <a:srgbClr val="7030A0"/>
              </a:solidFill>
              <a:latin typeface="+mn-lt"/>
            </a:endParaRPr>
          </a:p>
        </p:txBody>
      </p:sp>
      <p:sp>
        <p:nvSpPr>
          <p:cNvPr id="17413" name="Rectangle 3"/>
          <p:cNvSpPr>
            <a:spLocks noGrp="1" noChangeArrowheads="1"/>
          </p:cNvSpPr>
          <p:nvPr>
            <p:ph idx="1"/>
          </p:nvPr>
        </p:nvSpPr>
        <p:spPr>
          <a:xfrm>
            <a:off x="1905000" y="990600"/>
            <a:ext cx="8458200" cy="5410200"/>
          </a:xfrm>
          <a:noFill/>
        </p:spPr>
        <p:txBody>
          <a:bodyPr>
            <a:normAutofit/>
          </a:bodyPr>
          <a:lstStyle/>
          <a:p>
            <a:r>
              <a:rPr lang="en-US" dirty="0" smtClean="0"/>
              <a:t>Formerly known as the “League of Nations”, the </a:t>
            </a:r>
            <a:r>
              <a:rPr lang="en-US" dirty="0"/>
              <a:t>United Nations was established October 24, 1945 by 51 countries committed to preserving peace through international cooperation and collective security. </a:t>
            </a:r>
          </a:p>
          <a:p>
            <a:pPr marL="457200" lvl="1" indent="0">
              <a:buNone/>
            </a:pPr>
            <a:endParaRPr lang="en-US" sz="2800" dirty="0"/>
          </a:p>
          <a:p>
            <a:pPr marL="222250" indent="-222250"/>
            <a:r>
              <a:rPr lang="en-US" dirty="0"/>
              <a:t>Membership is now at 191 countries</a:t>
            </a:r>
          </a:p>
        </p:txBody>
      </p:sp>
      <p:sp>
        <p:nvSpPr>
          <p:cNvPr id="5" name="Slide Number Placeholder 5"/>
          <p:cNvSpPr>
            <a:spLocks noGrp="1"/>
          </p:cNvSpPr>
          <p:nvPr>
            <p:ph type="sldNum" sz="quarter" idx="12"/>
          </p:nvPr>
        </p:nvSpPr>
        <p:spPr/>
        <p:txBody>
          <a:bodyPr/>
          <a:lstStyle>
            <a:lvl1pPr eaLnBrk="0" hangingPunct="0">
              <a:defRPr sz="2400" b="1">
                <a:solidFill>
                  <a:schemeClr val="tx1"/>
                </a:solidFill>
                <a:latin typeface="Tahoma" panose="020B0604030504040204" pitchFamily="34" charset="0"/>
              </a:defRPr>
            </a:lvl1pPr>
            <a:lvl2pPr marL="742950" indent="-285750" eaLnBrk="0" hangingPunct="0">
              <a:defRPr sz="2400" b="1">
                <a:solidFill>
                  <a:schemeClr val="tx1"/>
                </a:solidFill>
                <a:latin typeface="Tahoma" panose="020B0604030504040204" pitchFamily="34" charset="0"/>
              </a:defRPr>
            </a:lvl2pPr>
            <a:lvl3pPr marL="1143000" indent="-228600" eaLnBrk="0" hangingPunct="0">
              <a:defRPr sz="2400" b="1">
                <a:solidFill>
                  <a:schemeClr val="tx1"/>
                </a:solidFill>
                <a:latin typeface="Tahoma" panose="020B0604030504040204" pitchFamily="34" charset="0"/>
              </a:defRPr>
            </a:lvl3pPr>
            <a:lvl4pPr marL="1600200" indent="-228600" eaLnBrk="0" hangingPunct="0">
              <a:defRPr sz="2400" b="1">
                <a:solidFill>
                  <a:schemeClr val="tx1"/>
                </a:solidFill>
                <a:latin typeface="Tahoma" panose="020B0604030504040204" pitchFamily="34" charset="0"/>
              </a:defRPr>
            </a:lvl4pPr>
            <a:lvl5pPr marL="2057400" indent="-228600" eaLnBrk="0" hangingPunct="0">
              <a:defRPr sz="2400" b="1">
                <a:solidFill>
                  <a:schemeClr val="tx1"/>
                </a:solidFill>
                <a:latin typeface="Tahoma" panose="020B0604030504040204" pitchFamily="34" charset="0"/>
              </a:defRPr>
            </a:lvl5pPr>
            <a:lvl6pPr marL="2514600" indent="-228600" eaLnBrk="0" fontAlgn="base" hangingPunct="0">
              <a:spcBef>
                <a:spcPct val="0"/>
              </a:spcBef>
              <a:spcAft>
                <a:spcPct val="0"/>
              </a:spcAft>
              <a:defRPr sz="2400" b="1">
                <a:solidFill>
                  <a:schemeClr val="tx1"/>
                </a:solidFill>
                <a:latin typeface="Tahoma" panose="020B0604030504040204" pitchFamily="34" charset="0"/>
              </a:defRPr>
            </a:lvl6pPr>
            <a:lvl7pPr marL="2971800" indent="-228600" eaLnBrk="0" fontAlgn="base" hangingPunct="0">
              <a:spcBef>
                <a:spcPct val="0"/>
              </a:spcBef>
              <a:spcAft>
                <a:spcPct val="0"/>
              </a:spcAft>
              <a:defRPr sz="2400" b="1">
                <a:solidFill>
                  <a:schemeClr val="tx1"/>
                </a:solidFill>
                <a:latin typeface="Tahoma" panose="020B0604030504040204" pitchFamily="34" charset="0"/>
              </a:defRPr>
            </a:lvl7pPr>
            <a:lvl8pPr marL="3429000" indent="-228600" eaLnBrk="0" fontAlgn="base" hangingPunct="0">
              <a:spcBef>
                <a:spcPct val="0"/>
              </a:spcBef>
              <a:spcAft>
                <a:spcPct val="0"/>
              </a:spcAft>
              <a:defRPr sz="2400" b="1">
                <a:solidFill>
                  <a:schemeClr val="tx1"/>
                </a:solidFill>
                <a:latin typeface="Tahoma" panose="020B0604030504040204" pitchFamily="34" charset="0"/>
              </a:defRPr>
            </a:lvl8pPr>
            <a:lvl9pPr marL="3886200" indent="-228600" eaLnBrk="0" fontAlgn="base" hangingPunct="0">
              <a:spcBef>
                <a:spcPct val="0"/>
              </a:spcBef>
              <a:spcAft>
                <a:spcPct val="0"/>
              </a:spcAft>
              <a:defRPr sz="2400" b="1">
                <a:solidFill>
                  <a:schemeClr val="tx1"/>
                </a:solidFill>
                <a:latin typeface="Tahoma" panose="020B0604030504040204" pitchFamily="34" charset="0"/>
              </a:defRPr>
            </a:lvl9pPr>
          </a:lstStyle>
          <a:p>
            <a:pPr eaLnBrk="1" hangingPunct="1"/>
            <a:fld id="{A9471479-F28D-4A8C-865C-DE6AB541F2FD}" type="slidenum">
              <a:rPr lang="en-US" sz="1400" b="0">
                <a:latin typeface="Times New Roman" panose="02020603050405020304" pitchFamily="18" charset="0"/>
              </a:rPr>
              <a:pPr eaLnBrk="1" hangingPunct="1"/>
              <a:t>12</a:t>
            </a:fld>
            <a:endParaRPr lang="en-US" sz="1400" b="0">
              <a:latin typeface="Times New Roman" panose="02020603050405020304" pitchFamily="18" charset="0"/>
            </a:endParaRPr>
          </a:p>
        </p:txBody>
      </p:sp>
    </p:spTree>
    <p:extLst>
      <p:ext uri="{BB962C8B-B14F-4D97-AF65-F5344CB8AC3E}">
        <p14:creationId xmlns:p14="http://schemas.microsoft.com/office/powerpoint/2010/main" val="2665877976"/>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a:xfrm>
            <a:off x="1774825" y="152399"/>
            <a:ext cx="9578975" cy="1141415"/>
          </a:xfrm>
        </p:spPr>
        <p:txBody>
          <a:bodyPr>
            <a:noAutofit/>
          </a:bodyPr>
          <a:lstStyle/>
          <a:p>
            <a:pPr algn="ctr" eaLnBrk="1" hangingPunct="1"/>
            <a:r>
              <a:rPr lang="en-US" dirty="0">
                <a:solidFill>
                  <a:srgbClr val="7030A0"/>
                </a:solidFill>
                <a:latin typeface="+mn-lt"/>
              </a:rPr>
              <a:t>UNITED </a:t>
            </a:r>
            <a:r>
              <a:rPr lang="en-US" dirty="0" smtClean="0">
                <a:solidFill>
                  <a:srgbClr val="7030A0"/>
                </a:solidFill>
                <a:latin typeface="+mn-lt"/>
              </a:rPr>
              <a:t>NATIONS </a:t>
            </a:r>
            <a:r>
              <a:rPr lang="en-US" dirty="0" smtClean="0">
                <a:latin typeface="+mn-lt"/>
              </a:rPr>
              <a:t>(UN)</a:t>
            </a:r>
            <a:endParaRPr lang="en-US" dirty="0">
              <a:latin typeface="+mn-lt"/>
            </a:endParaRPr>
          </a:p>
        </p:txBody>
      </p:sp>
      <p:sp>
        <p:nvSpPr>
          <p:cNvPr id="18437" name="Rectangle 3"/>
          <p:cNvSpPr>
            <a:spLocks noGrp="1" noChangeArrowheads="1"/>
          </p:cNvSpPr>
          <p:nvPr>
            <p:ph idx="1"/>
          </p:nvPr>
        </p:nvSpPr>
        <p:spPr>
          <a:xfrm>
            <a:off x="1774825" y="1412876"/>
            <a:ext cx="8713788" cy="4824413"/>
          </a:xfrm>
        </p:spPr>
        <p:txBody>
          <a:bodyPr>
            <a:normAutofit/>
          </a:bodyPr>
          <a:lstStyle/>
          <a:p>
            <a:pPr marL="0" indent="0" eaLnBrk="1" hangingPunct="1">
              <a:lnSpc>
                <a:spcPct val="80000"/>
              </a:lnSpc>
              <a:buNone/>
            </a:pPr>
            <a:r>
              <a:rPr lang="en-US" dirty="0" smtClean="0"/>
              <a:t>Four </a:t>
            </a:r>
            <a:r>
              <a:rPr lang="en-US" dirty="0"/>
              <a:t>main purposes of the UN are:</a:t>
            </a:r>
          </a:p>
          <a:p>
            <a:pPr lvl="1" eaLnBrk="1" hangingPunct="1">
              <a:lnSpc>
                <a:spcPct val="80000"/>
              </a:lnSpc>
            </a:pPr>
            <a:r>
              <a:rPr lang="en-US" sz="2800" dirty="0"/>
              <a:t>To maintain international peace and security</a:t>
            </a:r>
          </a:p>
          <a:p>
            <a:pPr lvl="1" eaLnBrk="1" hangingPunct="1">
              <a:lnSpc>
                <a:spcPct val="80000"/>
              </a:lnSpc>
            </a:pPr>
            <a:r>
              <a:rPr lang="en-US" sz="2800" dirty="0"/>
              <a:t>To develop friendly relations among nations</a:t>
            </a:r>
          </a:p>
          <a:p>
            <a:pPr lvl="1" eaLnBrk="1" hangingPunct="1">
              <a:lnSpc>
                <a:spcPct val="80000"/>
              </a:lnSpc>
            </a:pPr>
            <a:r>
              <a:rPr lang="en-US" sz="2800" dirty="0"/>
              <a:t>To cooperate in solving international problems and in promoting respect for human rights</a:t>
            </a:r>
          </a:p>
          <a:p>
            <a:pPr lvl="1" eaLnBrk="1" hangingPunct="1">
              <a:lnSpc>
                <a:spcPct val="80000"/>
              </a:lnSpc>
            </a:pPr>
            <a:r>
              <a:rPr lang="en-US" sz="2800" dirty="0"/>
              <a:t>To be a center for harmonizing the actions of nations.</a:t>
            </a:r>
            <a:endParaRPr lang="en-US" sz="2800" dirty="0" smtClean="0"/>
          </a:p>
        </p:txBody>
      </p:sp>
      <p:sp>
        <p:nvSpPr>
          <p:cNvPr id="5" name="Slide Number Placeholder 5"/>
          <p:cNvSpPr>
            <a:spLocks noGrp="1"/>
          </p:cNvSpPr>
          <p:nvPr>
            <p:ph type="sldNum" sz="quarter" idx="12"/>
          </p:nvPr>
        </p:nvSpPr>
        <p:spPr/>
        <p:txBody>
          <a:bodyPr/>
          <a:lstStyle>
            <a:lvl1pPr eaLnBrk="0" hangingPunct="0">
              <a:defRPr sz="2400" b="1">
                <a:solidFill>
                  <a:schemeClr val="tx1"/>
                </a:solidFill>
                <a:latin typeface="Tahoma" panose="020B0604030504040204" pitchFamily="34" charset="0"/>
              </a:defRPr>
            </a:lvl1pPr>
            <a:lvl2pPr marL="742950" indent="-285750" eaLnBrk="0" hangingPunct="0">
              <a:defRPr sz="2400" b="1">
                <a:solidFill>
                  <a:schemeClr val="tx1"/>
                </a:solidFill>
                <a:latin typeface="Tahoma" panose="020B0604030504040204" pitchFamily="34" charset="0"/>
              </a:defRPr>
            </a:lvl2pPr>
            <a:lvl3pPr marL="1143000" indent="-228600" eaLnBrk="0" hangingPunct="0">
              <a:defRPr sz="2400" b="1">
                <a:solidFill>
                  <a:schemeClr val="tx1"/>
                </a:solidFill>
                <a:latin typeface="Tahoma" panose="020B0604030504040204" pitchFamily="34" charset="0"/>
              </a:defRPr>
            </a:lvl3pPr>
            <a:lvl4pPr marL="1600200" indent="-228600" eaLnBrk="0" hangingPunct="0">
              <a:defRPr sz="2400" b="1">
                <a:solidFill>
                  <a:schemeClr val="tx1"/>
                </a:solidFill>
                <a:latin typeface="Tahoma" panose="020B0604030504040204" pitchFamily="34" charset="0"/>
              </a:defRPr>
            </a:lvl4pPr>
            <a:lvl5pPr marL="2057400" indent="-228600" eaLnBrk="0" hangingPunct="0">
              <a:defRPr sz="2400" b="1">
                <a:solidFill>
                  <a:schemeClr val="tx1"/>
                </a:solidFill>
                <a:latin typeface="Tahoma" panose="020B0604030504040204" pitchFamily="34" charset="0"/>
              </a:defRPr>
            </a:lvl5pPr>
            <a:lvl6pPr marL="2514600" indent="-228600" eaLnBrk="0" fontAlgn="base" hangingPunct="0">
              <a:spcBef>
                <a:spcPct val="0"/>
              </a:spcBef>
              <a:spcAft>
                <a:spcPct val="0"/>
              </a:spcAft>
              <a:defRPr sz="2400" b="1">
                <a:solidFill>
                  <a:schemeClr val="tx1"/>
                </a:solidFill>
                <a:latin typeface="Tahoma" panose="020B0604030504040204" pitchFamily="34" charset="0"/>
              </a:defRPr>
            </a:lvl6pPr>
            <a:lvl7pPr marL="2971800" indent="-228600" eaLnBrk="0" fontAlgn="base" hangingPunct="0">
              <a:spcBef>
                <a:spcPct val="0"/>
              </a:spcBef>
              <a:spcAft>
                <a:spcPct val="0"/>
              </a:spcAft>
              <a:defRPr sz="2400" b="1">
                <a:solidFill>
                  <a:schemeClr val="tx1"/>
                </a:solidFill>
                <a:latin typeface="Tahoma" panose="020B0604030504040204" pitchFamily="34" charset="0"/>
              </a:defRPr>
            </a:lvl7pPr>
            <a:lvl8pPr marL="3429000" indent="-228600" eaLnBrk="0" fontAlgn="base" hangingPunct="0">
              <a:spcBef>
                <a:spcPct val="0"/>
              </a:spcBef>
              <a:spcAft>
                <a:spcPct val="0"/>
              </a:spcAft>
              <a:defRPr sz="2400" b="1">
                <a:solidFill>
                  <a:schemeClr val="tx1"/>
                </a:solidFill>
                <a:latin typeface="Tahoma" panose="020B0604030504040204" pitchFamily="34" charset="0"/>
              </a:defRPr>
            </a:lvl8pPr>
            <a:lvl9pPr marL="3886200" indent="-228600" eaLnBrk="0" fontAlgn="base" hangingPunct="0">
              <a:spcBef>
                <a:spcPct val="0"/>
              </a:spcBef>
              <a:spcAft>
                <a:spcPct val="0"/>
              </a:spcAft>
              <a:defRPr sz="2400" b="1">
                <a:solidFill>
                  <a:schemeClr val="tx1"/>
                </a:solidFill>
                <a:latin typeface="Tahoma" panose="020B0604030504040204" pitchFamily="34" charset="0"/>
              </a:defRPr>
            </a:lvl9pPr>
          </a:lstStyle>
          <a:p>
            <a:pPr eaLnBrk="1" hangingPunct="1"/>
            <a:fld id="{6817B903-F939-43A0-81B1-1174C0430163}" type="slidenum">
              <a:rPr lang="en-US" sz="1400" b="0">
                <a:latin typeface="Times New Roman" panose="02020603050405020304" pitchFamily="18" charset="0"/>
              </a:rPr>
              <a:pPr eaLnBrk="1" hangingPunct="1"/>
              <a:t>13</a:t>
            </a:fld>
            <a:endParaRPr lang="en-US" sz="1400" b="0">
              <a:latin typeface="Times New Roman" panose="02020603050405020304" pitchFamily="18" charset="0"/>
            </a:endParaRPr>
          </a:p>
        </p:txBody>
      </p:sp>
    </p:spTree>
    <p:extLst>
      <p:ext uri="{BB962C8B-B14F-4D97-AF65-F5344CB8AC3E}">
        <p14:creationId xmlns:p14="http://schemas.microsoft.com/office/powerpoint/2010/main" val="21915026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524000" y="0"/>
            <a:ext cx="9144000" cy="1066800"/>
          </a:xfrm>
          <a:noFill/>
        </p:spPr>
        <p:txBody>
          <a:bodyPr/>
          <a:lstStyle/>
          <a:p>
            <a:pPr algn="ctr" eaLnBrk="1" hangingPunct="1"/>
            <a:r>
              <a:rPr lang="en-US" altLang="en-US" sz="4800" b="1">
                <a:latin typeface="Britannic Bold" panose="020B0903060703020204" pitchFamily="34" charset="0"/>
              </a:rPr>
              <a:t>UNITED NATIONS</a:t>
            </a:r>
          </a:p>
        </p:txBody>
      </p:sp>
      <p:sp>
        <p:nvSpPr>
          <p:cNvPr id="17413" name="Rectangle 3"/>
          <p:cNvSpPr>
            <a:spLocks noGrp="1" noChangeArrowheads="1"/>
          </p:cNvSpPr>
          <p:nvPr>
            <p:ph type="body" idx="1"/>
          </p:nvPr>
        </p:nvSpPr>
        <p:spPr>
          <a:xfrm>
            <a:off x="1752600" y="1447800"/>
            <a:ext cx="6248400" cy="5181600"/>
          </a:xfrm>
        </p:spPr>
        <p:txBody>
          <a:bodyPr>
            <a:normAutofit fontScale="77500" lnSpcReduction="20000"/>
          </a:bodyPr>
          <a:lstStyle/>
          <a:p>
            <a:pPr marL="222250" indent="-222250">
              <a:defRPr/>
            </a:pPr>
            <a:r>
              <a:rPr lang="en-US" sz="4400" b="1" dirty="0">
                <a:latin typeface="Monotype Corsiva" pitchFamily="66" charset="0"/>
              </a:rPr>
              <a:t>The United Nations was established October 24, 1945 by 51 countries committed to preserving peace through international cooperation and collective security. </a:t>
            </a:r>
          </a:p>
          <a:p>
            <a:pPr marL="222250" lvl="1" indent="-222250">
              <a:defRPr/>
            </a:pPr>
            <a:r>
              <a:rPr lang="en-US" sz="4000" b="1" dirty="0">
                <a:latin typeface="Monotype Corsiva" pitchFamily="66" charset="0"/>
              </a:rPr>
              <a:t>(formerly known as “League of Nations”)</a:t>
            </a:r>
            <a:endParaRPr lang="en-US" sz="4400" b="1" dirty="0">
              <a:latin typeface="Monotype Corsiva" pitchFamily="66" charset="0"/>
            </a:endParaRPr>
          </a:p>
          <a:p>
            <a:pPr marL="1022350" lvl="2" indent="-222250">
              <a:defRPr/>
            </a:pPr>
            <a:r>
              <a:rPr lang="en-US" sz="3600" dirty="0">
                <a:latin typeface="Monotype Corsiva" pitchFamily="66" charset="0"/>
              </a:rPr>
              <a:t>UN’s central mandates is the promotion of higher standards of living, full employment, and conditions of economic and social progress and development</a:t>
            </a:r>
          </a:p>
          <a:p>
            <a:pPr marL="222250" indent="-222250">
              <a:defRPr/>
            </a:pPr>
            <a:r>
              <a:rPr lang="en-US" sz="4400" b="1" dirty="0">
                <a:latin typeface="Monotype Corsiva" pitchFamily="66" charset="0"/>
              </a:rPr>
              <a:t>Membership is now at 193 countries</a:t>
            </a:r>
          </a:p>
          <a:p>
            <a:pPr marL="222250" indent="-222250">
              <a:defRPr/>
            </a:pPr>
            <a:r>
              <a:rPr lang="en-US" sz="4400" b="1" dirty="0" err="1">
                <a:latin typeface="Monotype Corsiva" pitchFamily="66" charset="0"/>
              </a:rPr>
              <a:t>Headquaters</a:t>
            </a:r>
            <a:r>
              <a:rPr lang="en-US" sz="4400" b="1" dirty="0">
                <a:latin typeface="Monotype Corsiva" pitchFamily="66" charset="0"/>
              </a:rPr>
              <a:t>: New York, USA</a:t>
            </a:r>
          </a:p>
        </p:txBody>
      </p:sp>
      <p:pic>
        <p:nvPicPr>
          <p:cNvPr id="15364" name="Picture 5"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77200" y="2590801"/>
            <a:ext cx="2590800" cy="290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40455259"/>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352800" y="3810000"/>
            <a:ext cx="5105400" cy="2667000"/>
          </a:xfrm>
          <a:ln>
            <a:miter lim="800000"/>
            <a:headEnd/>
            <a:tailEnd/>
          </a:ln>
        </p:spPr>
        <p:txBody>
          <a:bodyPr/>
          <a:lstStyle/>
          <a:p>
            <a:pPr algn="ctr">
              <a:defRPr/>
            </a:pPr>
            <a:r>
              <a:rPr lang="en-US" sz="2800" b="1" dirty="0">
                <a:solidFill>
                  <a:srgbClr val="00B0F0"/>
                </a:solidFill>
              </a:rPr>
              <a:t>47 seats: Asia</a:t>
            </a:r>
            <a:r>
              <a:rPr lang="en-US" sz="2800" b="1" dirty="0"/>
              <a:t/>
            </a:r>
            <a:br>
              <a:rPr lang="en-US" sz="2800" b="1" dirty="0"/>
            </a:br>
            <a:r>
              <a:rPr lang="en-US" sz="2800" b="1" dirty="0">
                <a:solidFill>
                  <a:schemeClr val="accent5">
                    <a:lumMod val="75000"/>
                  </a:schemeClr>
                </a:solidFill>
              </a:rPr>
              <a:t>54 seats: Africa</a:t>
            </a:r>
            <a:r>
              <a:rPr lang="en-US" sz="2800" b="1" dirty="0"/>
              <a:t/>
            </a:r>
            <a:br>
              <a:rPr lang="en-US" sz="2800" b="1" dirty="0"/>
            </a:br>
            <a:r>
              <a:rPr lang="en-US" sz="2800" b="1" dirty="0">
                <a:solidFill>
                  <a:srgbClr val="FFFF00"/>
                </a:solidFill>
              </a:rPr>
              <a:t>43 seats: Europe</a:t>
            </a:r>
            <a:r>
              <a:rPr lang="en-US" sz="2800" b="1" dirty="0"/>
              <a:t/>
            </a:r>
            <a:br>
              <a:rPr lang="en-US" sz="2800" b="1" dirty="0"/>
            </a:br>
            <a:r>
              <a:rPr lang="en-US" sz="2800" b="1" dirty="0">
                <a:solidFill>
                  <a:srgbClr val="FF9933"/>
                </a:solidFill>
              </a:rPr>
              <a:t>33 seats: Latin America</a:t>
            </a:r>
            <a:r>
              <a:rPr lang="en-US" sz="2800" b="1" dirty="0"/>
              <a:t/>
            </a:r>
            <a:br>
              <a:rPr lang="en-US" sz="2800" b="1" dirty="0"/>
            </a:br>
            <a:r>
              <a:rPr lang="en-US" sz="2800" b="1" dirty="0">
                <a:solidFill>
                  <a:srgbClr val="FF0000"/>
                </a:solidFill>
              </a:rPr>
              <a:t>2 seats: North America</a:t>
            </a:r>
            <a:r>
              <a:rPr lang="en-US" sz="2800" b="1" dirty="0"/>
              <a:t/>
            </a:r>
            <a:br>
              <a:rPr lang="en-US" sz="2800" b="1" dirty="0"/>
            </a:br>
            <a:r>
              <a:rPr lang="en-US" sz="2800" b="1" dirty="0">
                <a:solidFill>
                  <a:srgbClr val="7030A0"/>
                </a:solidFill>
              </a:rPr>
              <a:t>14 seats: Oceania</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D77263B-1769-4A9A-85B5-1472C919179A}" type="slidenum">
              <a:rPr lang="en-US" altLang="en-US">
                <a:solidFill>
                  <a:srgbClr val="045C75"/>
                </a:solidFill>
                <a:latin typeface="Constantia" panose="02030602050306030303" pitchFamily="18" charset="0"/>
              </a:rPr>
              <a:pPr eaLnBrk="1" hangingPunct="1"/>
              <a:t>15</a:t>
            </a:fld>
            <a:endParaRPr lang="en-US" altLang="en-US">
              <a:solidFill>
                <a:srgbClr val="045C75"/>
              </a:solidFill>
              <a:latin typeface="Constantia" panose="02030602050306030303" pitchFamily="18" charset="0"/>
            </a:endParaRPr>
          </a:p>
        </p:txBody>
      </p:sp>
      <p:pic>
        <p:nvPicPr>
          <p:cNvPr id="16388" name="Picture 2" descr="A ring of colored dots to represent individual member stat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762000"/>
            <a:ext cx="84582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2079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1BE1DDF-A43A-497D-8DF8-1D8EF0C5774C}" type="slidenum">
              <a:rPr lang="en-US" altLang="en-US">
                <a:solidFill>
                  <a:srgbClr val="045C75"/>
                </a:solidFill>
                <a:latin typeface="Constantia" panose="02030602050306030303" pitchFamily="18" charset="0"/>
              </a:rPr>
              <a:pPr eaLnBrk="1" hangingPunct="1"/>
              <a:t>16</a:t>
            </a:fld>
            <a:endParaRPr lang="en-US" altLang="en-US">
              <a:solidFill>
                <a:srgbClr val="045C75"/>
              </a:solidFill>
              <a:latin typeface="Constantia" panose="02030602050306030303" pitchFamily="18" charset="0"/>
            </a:endParaRPr>
          </a:p>
        </p:txBody>
      </p:sp>
      <p:pic>
        <p:nvPicPr>
          <p:cNvPr id="17411" name="Picture 2" descr="Image result for un and its organisa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3733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2" name="Picture 4" descr="Image result for un and its organisatio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0"/>
            <a:ext cx="54864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63599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76ED290-5E58-4193-9B11-3A29E1CBF037}" type="slidenum">
              <a:rPr lang="en-US" altLang="en-US">
                <a:solidFill>
                  <a:srgbClr val="045C75"/>
                </a:solidFill>
                <a:latin typeface="Constantia" panose="02030602050306030303" pitchFamily="18" charset="0"/>
              </a:rPr>
              <a:pPr eaLnBrk="1" hangingPunct="1"/>
              <a:t>17</a:t>
            </a:fld>
            <a:endParaRPr lang="en-US" altLang="en-US">
              <a:solidFill>
                <a:srgbClr val="045C75"/>
              </a:solidFill>
              <a:latin typeface="Constantia" panose="02030602050306030303" pitchFamily="18" charset="0"/>
            </a:endParaRPr>
          </a:p>
        </p:txBody>
      </p:sp>
      <p:pic>
        <p:nvPicPr>
          <p:cNvPr id="18435" name="Picture 2" descr="Image result for UN membe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135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D1BC95D-FD36-4867-A5DB-26374B1A6C4B}" type="slidenum">
              <a:rPr lang="en-US" altLang="en-US">
                <a:solidFill>
                  <a:srgbClr val="045C75"/>
                </a:solidFill>
                <a:latin typeface="Constantia" panose="02030602050306030303" pitchFamily="18" charset="0"/>
              </a:rPr>
              <a:pPr eaLnBrk="1" hangingPunct="1"/>
              <a:t>18</a:t>
            </a:fld>
            <a:endParaRPr lang="en-US" altLang="en-US">
              <a:solidFill>
                <a:srgbClr val="045C75"/>
              </a:solidFill>
              <a:latin typeface="Constantia" panose="02030602050306030303" pitchFamily="18" charset="0"/>
            </a:endParaRPr>
          </a:p>
        </p:txBody>
      </p:sp>
      <p:pic>
        <p:nvPicPr>
          <p:cNvPr id="19459" name="Picture 2" descr="C:\Users\Hp\Desktop\14680785_1800368616901343_5930737295319298958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01472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sz="2400" b="1">
                <a:solidFill>
                  <a:schemeClr val="tx1"/>
                </a:solidFill>
                <a:latin typeface="Tahoma" panose="020B0604030504040204" pitchFamily="34" charset="0"/>
              </a:defRPr>
            </a:lvl1pPr>
            <a:lvl2pPr marL="742950" indent="-285750" eaLnBrk="0" hangingPunct="0">
              <a:defRPr sz="2400" b="1">
                <a:solidFill>
                  <a:schemeClr val="tx1"/>
                </a:solidFill>
                <a:latin typeface="Tahoma" panose="020B0604030504040204" pitchFamily="34" charset="0"/>
              </a:defRPr>
            </a:lvl2pPr>
            <a:lvl3pPr marL="1143000" indent="-228600" eaLnBrk="0" hangingPunct="0">
              <a:defRPr sz="2400" b="1">
                <a:solidFill>
                  <a:schemeClr val="tx1"/>
                </a:solidFill>
                <a:latin typeface="Tahoma" panose="020B0604030504040204" pitchFamily="34" charset="0"/>
              </a:defRPr>
            </a:lvl3pPr>
            <a:lvl4pPr marL="1600200" indent="-228600" eaLnBrk="0" hangingPunct="0">
              <a:defRPr sz="2400" b="1">
                <a:solidFill>
                  <a:schemeClr val="tx1"/>
                </a:solidFill>
                <a:latin typeface="Tahoma" panose="020B0604030504040204" pitchFamily="34" charset="0"/>
              </a:defRPr>
            </a:lvl4pPr>
            <a:lvl5pPr marL="2057400" indent="-228600" eaLnBrk="0" hangingPunct="0">
              <a:defRPr sz="2400" b="1">
                <a:solidFill>
                  <a:schemeClr val="tx1"/>
                </a:solidFill>
                <a:latin typeface="Tahoma" panose="020B0604030504040204" pitchFamily="34" charset="0"/>
              </a:defRPr>
            </a:lvl5pPr>
            <a:lvl6pPr marL="2514600" indent="-228600" eaLnBrk="0" fontAlgn="base" hangingPunct="0">
              <a:spcBef>
                <a:spcPct val="0"/>
              </a:spcBef>
              <a:spcAft>
                <a:spcPct val="0"/>
              </a:spcAft>
              <a:defRPr sz="2400" b="1">
                <a:solidFill>
                  <a:schemeClr val="tx1"/>
                </a:solidFill>
                <a:latin typeface="Tahoma" panose="020B0604030504040204" pitchFamily="34" charset="0"/>
              </a:defRPr>
            </a:lvl6pPr>
            <a:lvl7pPr marL="2971800" indent="-228600" eaLnBrk="0" fontAlgn="base" hangingPunct="0">
              <a:spcBef>
                <a:spcPct val="0"/>
              </a:spcBef>
              <a:spcAft>
                <a:spcPct val="0"/>
              </a:spcAft>
              <a:defRPr sz="2400" b="1">
                <a:solidFill>
                  <a:schemeClr val="tx1"/>
                </a:solidFill>
                <a:latin typeface="Tahoma" panose="020B0604030504040204" pitchFamily="34" charset="0"/>
              </a:defRPr>
            </a:lvl7pPr>
            <a:lvl8pPr marL="3429000" indent="-228600" eaLnBrk="0" fontAlgn="base" hangingPunct="0">
              <a:spcBef>
                <a:spcPct val="0"/>
              </a:spcBef>
              <a:spcAft>
                <a:spcPct val="0"/>
              </a:spcAft>
              <a:defRPr sz="2400" b="1">
                <a:solidFill>
                  <a:schemeClr val="tx1"/>
                </a:solidFill>
                <a:latin typeface="Tahoma" panose="020B0604030504040204" pitchFamily="34" charset="0"/>
              </a:defRPr>
            </a:lvl8pPr>
            <a:lvl9pPr marL="3886200" indent="-228600" eaLnBrk="0" fontAlgn="base" hangingPunct="0">
              <a:spcBef>
                <a:spcPct val="0"/>
              </a:spcBef>
              <a:spcAft>
                <a:spcPct val="0"/>
              </a:spcAft>
              <a:defRPr sz="2400" b="1">
                <a:solidFill>
                  <a:schemeClr val="tx1"/>
                </a:solidFill>
                <a:latin typeface="Tahoma" panose="020B0604030504040204" pitchFamily="34" charset="0"/>
              </a:defRPr>
            </a:lvl9pPr>
          </a:lstStyle>
          <a:p>
            <a:pPr eaLnBrk="1" hangingPunct="1"/>
            <a:fld id="{985F110F-6982-4D0C-B98A-B941F7D8A85A}" type="slidenum">
              <a:rPr lang="en-US" sz="1400" b="0">
                <a:latin typeface="Times New Roman" panose="02020603050405020304" pitchFamily="18" charset="0"/>
              </a:rPr>
              <a:pPr eaLnBrk="1" hangingPunct="1"/>
              <a:t>2</a:t>
            </a:fld>
            <a:endParaRPr lang="en-US" sz="1400" b="0">
              <a:latin typeface="Times New Roman" panose="02020603050405020304" pitchFamily="18" charset="0"/>
            </a:endParaRPr>
          </a:p>
        </p:txBody>
      </p:sp>
      <p:pic>
        <p:nvPicPr>
          <p:cNvPr id="8196" name="Picture 2" descr="Ancient%20Worl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
            <a:ext cx="9144000" cy="686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6021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lvl1pPr eaLnBrk="0" hangingPunct="0">
              <a:defRPr sz="2400" b="1">
                <a:solidFill>
                  <a:schemeClr val="tx1"/>
                </a:solidFill>
                <a:latin typeface="Tahoma" panose="020B0604030504040204" pitchFamily="34" charset="0"/>
              </a:defRPr>
            </a:lvl1pPr>
            <a:lvl2pPr marL="742950" indent="-285750" eaLnBrk="0" hangingPunct="0">
              <a:defRPr sz="2400" b="1">
                <a:solidFill>
                  <a:schemeClr val="tx1"/>
                </a:solidFill>
                <a:latin typeface="Tahoma" panose="020B0604030504040204" pitchFamily="34" charset="0"/>
              </a:defRPr>
            </a:lvl2pPr>
            <a:lvl3pPr marL="1143000" indent="-228600" eaLnBrk="0" hangingPunct="0">
              <a:defRPr sz="2400" b="1">
                <a:solidFill>
                  <a:schemeClr val="tx1"/>
                </a:solidFill>
                <a:latin typeface="Tahoma" panose="020B0604030504040204" pitchFamily="34" charset="0"/>
              </a:defRPr>
            </a:lvl3pPr>
            <a:lvl4pPr marL="1600200" indent="-228600" eaLnBrk="0" hangingPunct="0">
              <a:defRPr sz="2400" b="1">
                <a:solidFill>
                  <a:schemeClr val="tx1"/>
                </a:solidFill>
                <a:latin typeface="Tahoma" panose="020B0604030504040204" pitchFamily="34" charset="0"/>
              </a:defRPr>
            </a:lvl4pPr>
            <a:lvl5pPr marL="2057400" indent="-228600" eaLnBrk="0" hangingPunct="0">
              <a:defRPr sz="2400" b="1">
                <a:solidFill>
                  <a:schemeClr val="tx1"/>
                </a:solidFill>
                <a:latin typeface="Tahoma" panose="020B0604030504040204" pitchFamily="34" charset="0"/>
              </a:defRPr>
            </a:lvl5pPr>
            <a:lvl6pPr marL="2514600" indent="-228600" eaLnBrk="0" fontAlgn="base" hangingPunct="0">
              <a:spcBef>
                <a:spcPct val="0"/>
              </a:spcBef>
              <a:spcAft>
                <a:spcPct val="0"/>
              </a:spcAft>
              <a:defRPr sz="2400" b="1">
                <a:solidFill>
                  <a:schemeClr val="tx1"/>
                </a:solidFill>
                <a:latin typeface="Tahoma" panose="020B0604030504040204" pitchFamily="34" charset="0"/>
              </a:defRPr>
            </a:lvl6pPr>
            <a:lvl7pPr marL="2971800" indent="-228600" eaLnBrk="0" fontAlgn="base" hangingPunct="0">
              <a:spcBef>
                <a:spcPct val="0"/>
              </a:spcBef>
              <a:spcAft>
                <a:spcPct val="0"/>
              </a:spcAft>
              <a:defRPr sz="2400" b="1">
                <a:solidFill>
                  <a:schemeClr val="tx1"/>
                </a:solidFill>
                <a:latin typeface="Tahoma" panose="020B0604030504040204" pitchFamily="34" charset="0"/>
              </a:defRPr>
            </a:lvl7pPr>
            <a:lvl8pPr marL="3429000" indent="-228600" eaLnBrk="0" fontAlgn="base" hangingPunct="0">
              <a:spcBef>
                <a:spcPct val="0"/>
              </a:spcBef>
              <a:spcAft>
                <a:spcPct val="0"/>
              </a:spcAft>
              <a:defRPr sz="2400" b="1">
                <a:solidFill>
                  <a:schemeClr val="tx1"/>
                </a:solidFill>
                <a:latin typeface="Tahoma" panose="020B0604030504040204" pitchFamily="34" charset="0"/>
              </a:defRPr>
            </a:lvl8pPr>
            <a:lvl9pPr marL="3886200" indent="-228600" eaLnBrk="0" fontAlgn="base" hangingPunct="0">
              <a:spcBef>
                <a:spcPct val="0"/>
              </a:spcBef>
              <a:spcAft>
                <a:spcPct val="0"/>
              </a:spcAft>
              <a:defRPr sz="2400" b="1">
                <a:solidFill>
                  <a:schemeClr val="tx1"/>
                </a:solidFill>
                <a:latin typeface="Tahoma" panose="020B0604030504040204" pitchFamily="34" charset="0"/>
              </a:defRPr>
            </a:lvl9pPr>
          </a:lstStyle>
          <a:p>
            <a:pPr eaLnBrk="1" hangingPunct="1"/>
            <a:fld id="{09C61D07-7790-4424-AC5E-B6702915F487}" type="slidenum">
              <a:rPr lang="en-US" sz="1400" b="0">
                <a:latin typeface="Times New Roman" panose="02020603050405020304" pitchFamily="18" charset="0"/>
              </a:rPr>
              <a:pPr eaLnBrk="1" hangingPunct="1"/>
              <a:t>3</a:t>
            </a:fld>
            <a:endParaRPr lang="en-US" sz="1400" b="0">
              <a:latin typeface="Times New Roman" panose="02020603050405020304" pitchFamily="18" charset="0"/>
            </a:endParaRPr>
          </a:p>
        </p:txBody>
      </p:sp>
      <p:sp>
        <p:nvSpPr>
          <p:cNvPr id="9220" name="Rectangle 2"/>
          <p:cNvSpPr>
            <a:spLocks noChangeArrowheads="1"/>
          </p:cNvSpPr>
          <p:nvPr/>
        </p:nvSpPr>
        <p:spPr bwMode="auto">
          <a:xfrm>
            <a:off x="5334000" y="457200"/>
            <a:ext cx="1574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b="1">
                <a:solidFill>
                  <a:schemeClr val="tx1"/>
                </a:solidFill>
                <a:latin typeface="Tahoma" panose="020B0604030504040204" pitchFamily="34" charset="0"/>
              </a:defRPr>
            </a:lvl1pPr>
            <a:lvl2pPr marL="742950" indent="-285750" eaLnBrk="0" hangingPunct="0">
              <a:defRPr sz="2400" b="1">
                <a:solidFill>
                  <a:schemeClr val="tx1"/>
                </a:solidFill>
                <a:latin typeface="Tahoma" panose="020B0604030504040204" pitchFamily="34" charset="0"/>
              </a:defRPr>
            </a:lvl2pPr>
            <a:lvl3pPr marL="1143000" indent="-228600" eaLnBrk="0" hangingPunct="0">
              <a:defRPr sz="2400" b="1">
                <a:solidFill>
                  <a:schemeClr val="tx1"/>
                </a:solidFill>
                <a:latin typeface="Tahoma" panose="020B0604030504040204" pitchFamily="34" charset="0"/>
              </a:defRPr>
            </a:lvl3pPr>
            <a:lvl4pPr marL="1600200" indent="-228600" eaLnBrk="0" hangingPunct="0">
              <a:defRPr sz="2400" b="1">
                <a:solidFill>
                  <a:schemeClr val="tx1"/>
                </a:solidFill>
                <a:latin typeface="Tahoma" panose="020B0604030504040204" pitchFamily="34" charset="0"/>
              </a:defRPr>
            </a:lvl4pPr>
            <a:lvl5pPr marL="2057400" indent="-228600" eaLnBrk="0" hangingPunct="0">
              <a:defRPr sz="2400" b="1">
                <a:solidFill>
                  <a:schemeClr val="tx1"/>
                </a:solidFill>
                <a:latin typeface="Tahoma" panose="020B0604030504040204" pitchFamily="34" charset="0"/>
              </a:defRPr>
            </a:lvl5pPr>
            <a:lvl6pPr marL="2514600" indent="-228600" eaLnBrk="0" fontAlgn="base" hangingPunct="0">
              <a:spcBef>
                <a:spcPct val="0"/>
              </a:spcBef>
              <a:spcAft>
                <a:spcPct val="0"/>
              </a:spcAft>
              <a:defRPr sz="2400" b="1">
                <a:solidFill>
                  <a:schemeClr val="tx1"/>
                </a:solidFill>
                <a:latin typeface="Tahoma" panose="020B0604030504040204" pitchFamily="34" charset="0"/>
              </a:defRPr>
            </a:lvl6pPr>
            <a:lvl7pPr marL="2971800" indent="-228600" eaLnBrk="0" fontAlgn="base" hangingPunct="0">
              <a:spcBef>
                <a:spcPct val="0"/>
              </a:spcBef>
              <a:spcAft>
                <a:spcPct val="0"/>
              </a:spcAft>
              <a:defRPr sz="2400" b="1">
                <a:solidFill>
                  <a:schemeClr val="tx1"/>
                </a:solidFill>
                <a:latin typeface="Tahoma" panose="020B0604030504040204" pitchFamily="34" charset="0"/>
              </a:defRPr>
            </a:lvl7pPr>
            <a:lvl8pPr marL="3429000" indent="-228600" eaLnBrk="0" fontAlgn="base" hangingPunct="0">
              <a:spcBef>
                <a:spcPct val="0"/>
              </a:spcBef>
              <a:spcAft>
                <a:spcPct val="0"/>
              </a:spcAft>
              <a:defRPr sz="2400" b="1">
                <a:solidFill>
                  <a:schemeClr val="tx1"/>
                </a:solidFill>
                <a:latin typeface="Tahoma" panose="020B0604030504040204" pitchFamily="34" charset="0"/>
              </a:defRPr>
            </a:lvl8pPr>
            <a:lvl9pPr marL="3886200" indent="-228600" eaLnBrk="0" fontAlgn="base" hangingPunct="0">
              <a:spcBef>
                <a:spcPct val="0"/>
              </a:spcBef>
              <a:spcAft>
                <a:spcPct val="0"/>
              </a:spcAft>
              <a:defRPr sz="2400" b="1">
                <a:solidFill>
                  <a:schemeClr val="tx1"/>
                </a:solidFill>
                <a:latin typeface="Tahoma" panose="020B0604030504040204" pitchFamily="34" charset="0"/>
              </a:defRPr>
            </a:lvl9pPr>
          </a:lstStyle>
          <a:p>
            <a:pPr eaLnBrk="1" hangingPunct="1"/>
            <a:r>
              <a:rPr lang="en-US" sz="1400">
                <a:solidFill>
                  <a:srgbClr val="000000"/>
                </a:solidFill>
                <a:latin typeface="Arial" panose="020B0604020202020204" pitchFamily="34" charset="0"/>
              </a:rPr>
              <a:t>Modern Empires</a:t>
            </a:r>
            <a:r>
              <a:rPr lang="en-US" sz="1000" b="0">
                <a:latin typeface="Arial" panose="020B0604020202020204" pitchFamily="34" charset="0"/>
              </a:rPr>
              <a:t/>
            </a:r>
            <a:br>
              <a:rPr lang="en-US" sz="1000" b="0">
                <a:latin typeface="Arial" panose="020B0604020202020204" pitchFamily="34" charset="0"/>
              </a:rPr>
            </a:br>
            <a:endParaRPr lang="en-US" sz="1800" b="0">
              <a:latin typeface="Arial" panose="020B0604020202020204" pitchFamily="34" charset="0"/>
            </a:endParaRPr>
          </a:p>
        </p:txBody>
      </p:sp>
      <p:pic>
        <p:nvPicPr>
          <p:cNvPr id="9221" name="Picture 3" descr="Modern Empir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49208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a:xfrm>
            <a:off x="1676400" y="152399"/>
            <a:ext cx="9288162" cy="1493111"/>
          </a:xfrm>
        </p:spPr>
        <p:txBody>
          <a:bodyPr>
            <a:noAutofit/>
          </a:bodyPr>
          <a:lstStyle/>
          <a:p>
            <a:pPr algn="ctr" eaLnBrk="1" hangingPunct="1"/>
            <a:r>
              <a:rPr lang="en-US" dirty="0">
                <a:solidFill>
                  <a:srgbClr val="7030A0"/>
                </a:solidFill>
              </a:rPr>
              <a:t>NEED FOR INTERNATIONAL BUSINESS</a:t>
            </a:r>
          </a:p>
        </p:txBody>
      </p:sp>
      <p:sp>
        <p:nvSpPr>
          <p:cNvPr id="115715" name="Rectangle 3"/>
          <p:cNvSpPr>
            <a:spLocks noGrp="1" noChangeArrowheads="1"/>
          </p:cNvSpPr>
          <p:nvPr>
            <p:ph idx="1"/>
          </p:nvPr>
        </p:nvSpPr>
        <p:spPr>
          <a:xfrm>
            <a:off x="1676400" y="1645511"/>
            <a:ext cx="9288162" cy="4120978"/>
          </a:xfrm>
        </p:spPr>
        <p:txBody>
          <a:bodyPr>
            <a:normAutofit/>
          </a:bodyPr>
          <a:lstStyle/>
          <a:p>
            <a:pPr marL="0" indent="0" eaLnBrk="1" hangingPunct="1">
              <a:lnSpc>
                <a:spcPct val="80000"/>
              </a:lnSpc>
              <a:buNone/>
            </a:pPr>
            <a:r>
              <a:rPr lang="en-US" b="1" dirty="0"/>
              <a:t>International business:</a:t>
            </a:r>
          </a:p>
          <a:p>
            <a:pPr lvl="1" eaLnBrk="1" hangingPunct="1">
              <a:lnSpc>
                <a:spcPct val="80000"/>
              </a:lnSpc>
            </a:pPr>
            <a:r>
              <a:rPr lang="en-US" sz="2800" dirty="0" smtClean="0"/>
              <a:t>Causes the flow of ideas, services, and capital across the world</a:t>
            </a:r>
          </a:p>
          <a:p>
            <a:pPr lvl="1" eaLnBrk="1" hangingPunct="1">
              <a:lnSpc>
                <a:spcPct val="80000"/>
              </a:lnSpc>
            </a:pPr>
            <a:r>
              <a:rPr lang="en-US" sz="2800" dirty="0" smtClean="0"/>
              <a:t>Offers consumers new choices</a:t>
            </a:r>
          </a:p>
          <a:p>
            <a:pPr lvl="1" eaLnBrk="1" hangingPunct="1">
              <a:lnSpc>
                <a:spcPct val="80000"/>
              </a:lnSpc>
            </a:pPr>
            <a:r>
              <a:rPr lang="en-US" sz="2800" dirty="0" smtClean="0"/>
              <a:t>Permits the acquisition of a wider variety of products</a:t>
            </a:r>
          </a:p>
          <a:p>
            <a:pPr lvl="1" eaLnBrk="1" hangingPunct="1">
              <a:lnSpc>
                <a:spcPct val="80000"/>
              </a:lnSpc>
            </a:pPr>
            <a:r>
              <a:rPr lang="en-US" sz="2800" dirty="0" smtClean="0"/>
              <a:t>Facilitates the mobility of labor, capital, and technology</a:t>
            </a:r>
          </a:p>
          <a:p>
            <a:pPr lvl="1" eaLnBrk="1" hangingPunct="1">
              <a:lnSpc>
                <a:spcPct val="80000"/>
              </a:lnSpc>
            </a:pPr>
            <a:r>
              <a:rPr lang="en-US" sz="2800" dirty="0" smtClean="0"/>
              <a:t>Provides challenging employment opportunities</a:t>
            </a:r>
          </a:p>
          <a:p>
            <a:pPr lvl="1" eaLnBrk="1" hangingPunct="1">
              <a:lnSpc>
                <a:spcPct val="80000"/>
              </a:lnSpc>
            </a:pPr>
            <a:r>
              <a:rPr lang="en-US" sz="2800" dirty="0" smtClean="0"/>
              <a:t>Reallocates resources, makes preferential choices, and shifts activities to a global level</a:t>
            </a:r>
            <a:endParaRPr lang="en-US" sz="2800" dirty="0"/>
          </a:p>
        </p:txBody>
      </p:sp>
      <p:sp>
        <p:nvSpPr>
          <p:cNvPr id="6" name="Slide Number Placeholder 5"/>
          <p:cNvSpPr>
            <a:spLocks noGrp="1"/>
          </p:cNvSpPr>
          <p:nvPr>
            <p:ph type="sldNum" sz="quarter" idx="12"/>
          </p:nvPr>
        </p:nvSpPr>
        <p:spPr/>
        <p:txBody>
          <a:bodyPr/>
          <a:lstStyle>
            <a:lvl1pPr eaLnBrk="0" hangingPunct="0">
              <a:defRPr sz="2400" b="1">
                <a:solidFill>
                  <a:schemeClr val="tx1"/>
                </a:solidFill>
                <a:latin typeface="Tahoma" panose="020B0604030504040204" pitchFamily="34" charset="0"/>
              </a:defRPr>
            </a:lvl1pPr>
            <a:lvl2pPr marL="742950" indent="-285750" eaLnBrk="0" hangingPunct="0">
              <a:defRPr sz="2400" b="1">
                <a:solidFill>
                  <a:schemeClr val="tx1"/>
                </a:solidFill>
                <a:latin typeface="Tahoma" panose="020B0604030504040204" pitchFamily="34" charset="0"/>
              </a:defRPr>
            </a:lvl2pPr>
            <a:lvl3pPr marL="1143000" indent="-228600" eaLnBrk="0" hangingPunct="0">
              <a:defRPr sz="2400" b="1">
                <a:solidFill>
                  <a:schemeClr val="tx1"/>
                </a:solidFill>
                <a:latin typeface="Tahoma" panose="020B0604030504040204" pitchFamily="34" charset="0"/>
              </a:defRPr>
            </a:lvl3pPr>
            <a:lvl4pPr marL="1600200" indent="-228600" eaLnBrk="0" hangingPunct="0">
              <a:defRPr sz="2400" b="1">
                <a:solidFill>
                  <a:schemeClr val="tx1"/>
                </a:solidFill>
                <a:latin typeface="Tahoma" panose="020B0604030504040204" pitchFamily="34" charset="0"/>
              </a:defRPr>
            </a:lvl4pPr>
            <a:lvl5pPr marL="2057400" indent="-228600" eaLnBrk="0" hangingPunct="0">
              <a:defRPr sz="2400" b="1">
                <a:solidFill>
                  <a:schemeClr val="tx1"/>
                </a:solidFill>
                <a:latin typeface="Tahoma" panose="020B0604030504040204" pitchFamily="34" charset="0"/>
              </a:defRPr>
            </a:lvl5pPr>
            <a:lvl6pPr marL="2514600" indent="-228600" eaLnBrk="0" fontAlgn="base" hangingPunct="0">
              <a:spcBef>
                <a:spcPct val="0"/>
              </a:spcBef>
              <a:spcAft>
                <a:spcPct val="0"/>
              </a:spcAft>
              <a:defRPr sz="2400" b="1">
                <a:solidFill>
                  <a:schemeClr val="tx1"/>
                </a:solidFill>
                <a:latin typeface="Tahoma" panose="020B0604030504040204" pitchFamily="34" charset="0"/>
              </a:defRPr>
            </a:lvl6pPr>
            <a:lvl7pPr marL="2971800" indent="-228600" eaLnBrk="0" fontAlgn="base" hangingPunct="0">
              <a:spcBef>
                <a:spcPct val="0"/>
              </a:spcBef>
              <a:spcAft>
                <a:spcPct val="0"/>
              </a:spcAft>
              <a:defRPr sz="2400" b="1">
                <a:solidFill>
                  <a:schemeClr val="tx1"/>
                </a:solidFill>
                <a:latin typeface="Tahoma" panose="020B0604030504040204" pitchFamily="34" charset="0"/>
              </a:defRPr>
            </a:lvl7pPr>
            <a:lvl8pPr marL="3429000" indent="-228600" eaLnBrk="0" fontAlgn="base" hangingPunct="0">
              <a:spcBef>
                <a:spcPct val="0"/>
              </a:spcBef>
              <a:spcAft>
                <a:spcPct val="0"/>
              </a:spcAft>
              <a:defRPr sz="2400" b="1">
                <a:solidFill>
                  <a:schemeClr val="tx1"/>
                </a:solidFill>
                <a:latin typeface="Tahoma" panose="020B0604030504040204" pitchFamily="34" charset="0"/>
              </a:defRPr>
            </a:lvl8pPr>
            <a:lvl9pPr marL="3886200" indent="-228600" eaLnBrk="0" fontAlgn="base" hangingPunct="0">
              <a:spcBef>
                <a:spcPct val="0"/>
              </a:spcBef>
              <a:spcAft>
                <a:spcPct val="0"/>
              </a:spcAft>
              <a:defRPr sz="2400" b="1">
                <a:solidFill>
                  <a:schemeClr val="tx1"/>
                </a:solidFill>
                <a:latin typeface="Tahoma" panose="020B0604030504040204" pitchFamily="34" charset="0"/>
              </a:defRPr>
            </a:lvl9pPr>
          </a:lstStyle>
          <a:p>
            <a:pPr eaLnBrk="1" hangingPunct="1"/>
            <a:fld id="{7D9C4A86-293D-4FCB-BA3F-0DABB35CFD76}" type="slidenum">
              <a:rPr lang="en-US" sz="1400" b="0">
                <a:latin typeface="Times New Roman" panose="02020603050405020304" pitchFamily="18" charset="0"/>
              </a:rPr>
              <a:pPr eaLnBrk="1" hangingPunct="1"/>
              <a:t>4</a:t>
            </a:fld>
            <a:endParaRPr lang="en-US" sz="1400" b="0">
              <a:latin typeface="Times New Roman" panose="02020603050405020304" pitchFamily="18" charset="0"/>
            </a:endParaRPr>
          </a:p>
        </p:txBody>
      </p:sp>
    </p:spTree>
    <p:extLst>
      <p:ext uri="{BB962C8B-B14F-4D97-AF65-F5344CB8AC3E}">
        <p14:creationId xmlns:p14="http://schemas.microsoft.com/office/powerpoint/2010/main" val="35755210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5715">
                                            <p:txEl>
                                              <p:pRg st="0" end="0"/>
                                            </p:txEl>
                                          </p:spTgt>
                                        </p:tgtEl>
                                        <p:attrNameLst>
                                          <p:attrName>style.visibility</p:attrName>
                                        </p:attrNameLst>
                                      </p:cBhvr>
                                      <p:to>
                                        <p:strVal val="visible"/>
                                      </p:to>
                                    </p:set>
                                    <p:animEffect transition="in" filter="dissolve">
                                      <p:cBhvr>
                                        <p:cTn id="7" dur="500"/>
                                        <p:tgtEl>
                                          <p:spTgt spid="1157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5715">
                                            <p:txEl>
                                              <p:pRg st="1" end="1"/>
                                            </p:txEl>
                                          </p:spTgt>
                                        </p:tgtEl>
                                        <p:attrNameLst>
                                          <p:attrName>style.visibility</p:attrName>
                                        </p:attrNameLst>
                                      </p:cBhvr>
                                      <p:to>
                                        <p:strVal val="visible"/>
                                      </p:to>
                                    </p:set>
                                    <p:animEffect transition="in" filter="dissolve">
                                      <p:cBhvr>
                                        <p:cTn id="12" dur="500"/>
                                        <p:tgtEl>
                                          <p:spTgt spid="1157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5715">
                                            <p:txEl>
                                              <p:pRg st="2" end="2"/>
                                            </p:txEl>
                                          </p:spTgt>
                                        </p:tgtEl>
                                        <p:attrNameLst>
                                          <p:attrName>style.visibility</p:attrName>
                                        </p:attrNameLst>
                                      </p:cBhvr>
                                      <p:to>
                                        <p:strVal val="visible"/>
                                      </p:to>
                                    </p:set>
                                    <p:animEffect transition="in" filter="dissolve">
                                      <p:cBhvr>
                                        <p:cTn id="17" dur="500"/>
                                        <p:tgtEl>
                                          <p:spTgt spid="11571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5715">
                                            <p:txEl>
                                              <p:pRg st="3" end="3"/>
                                            </p:txEl>
                                          </p:spTgt>
                                        </p:tgtEl>
                                        <p:attrNameLst>
                                          <p:attrName>style.visibility</p:attrName>
                                        </p:attrNameLst>
                                      </p:cBhvr>
                                      <p:to>
                                        <p:strVal val="visible"/>
                                      </p:to>
                                    </p:set>
                                    <p:animEffect transition="in" filter="dissolve">
                                      <p:cBhvr>
                                        <p:cTn id="22" dur="500"/>
                                        <p:tgtEl>
                                          <p:spTgt spid="11571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5715">
                                            <p:txEl>
                                              <p:pRg st="4" end="4"/>
                                            </p:txEl>
                                          </p:spTgt>
                                        </p:tgtEl>
                                        <p:attrNameLst>
                                          <p:attrName>style.visibility</p:attrName>
                                        </p:attrNameLst>
                                      </p:cBhvr>
                                      <p:to>
                                        <p:strVal val="visible"/>
                                      </p:to>
                                    </p:set>
                                    <p:animEffect transition="in" filter="dissolve">
                                      <p:cBhvr>
                                        <p:cTn id="27" dur="500"/>
                                        <p:tgtEl>
                                          <p:spTgt spid="11571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15715">
                                            <p:txEl>
                                              <p:pRg st="5" end="5"/>
                                            </p:txEl>
                                          </p:spTgt>
                                        </p:tgtEl>
                                        <p:attrNameLst>
                                          <p:attrName>style.visibility</p:attrName>
                                        </p:attrNameLst>
                                      </p:cBhvr>
                                      <p:to>
                                        <p:strVal val="visible"/>
                                      </p:to>
                                    </p:set>
                                    <p:animEffect transition="in" filter="dissolve">
                                      <p:cBhvr>
                                        <p:cTn id="32" dur="500"/>
                                        <p:tgtEl>
                                          <p:spTgt spid="11571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15715">
                                            <p:txEl>
                                              <p:pRg st="6" end="6"/>
                                            </p:txEl>
                                          </p:spTgt>
                                        </p:tgtEl>
                                        <p:attrNameLst>
                                          <p:attrName>style.visibility</p:attrName>
                                        </p:attrNameLst>
                                      </p:cBhvr>
                                      <p:to>
                                        <p:strVal val="visible"/>
                                      </p:to>
                                    </p:set>
                                    <p:animEffect transition="in" filter="dissolve">
                                      <p:cBhvr>
                                        <p:cTn id="37" dur="500"/>
                                        <p:tgtEl>
                                          <p:spTgt spid="1157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5" grpId="0" build="p" bldLvl="2"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a:xfrm>
            <a:off x="2743200" y="152400"/>
            <a:ext cx="7543800" cy="990600"/>
          </a:xfrm>
        </p:spPr>
        <p:txBody>
          <a:bodyPr>
            <a:normAutofit/>
          </a:bodyPr>
          <a:lstStyle/>
          <a:p>
            <a:pPr algn="ctr" eaLnBrk="1" hangingPunct="1"/>
            <a:r>
              <a:rPr lang="en-US" dirty="0">
                <a:solidFill>
                  <a:srgbClr val="7030A0"/>
                </a:solidFill>
                <a:latin typeface="+mn-lt"/>
              </a:rPr>
              <a:t>GLOBALIZATION</a:t>
            </a:r>
          </a:p>
        </p:txBody>
      </p:sp>
      <p:sp>
        <p:nvSpPr>
          <p:cNvPr id="125955" name="Rectangle 3"/>
          <p:cNvSpPr>
            <a:spLocks noGrp="1" noChangeArrowheads="1"/>
          </p:cNvSpPr>
          <p:nvPr>
            <p:ph idx="1"/>
          </p:nvPr>
        </p:nvSpPr>
        <p:spPr>
          <a:xfrm>
            <a:off x="1828799" y="1143000"/>
            <a:ext cx="9209903" cy="5334000"/>
          </a:xfrm>
        </p:spPr>
        <p:txBody>
          <a:bodyPr>
            <a:normAutofit/>
          </a:bodyPr>
          <a:lstStyle/>
          <a:p>
            <a:pPr marL="0" indent="0" eaLnBrk="1" hangingPunct="1">
              <a:buNone/>
            </a:pPr>
            <a:r>
              <a:rPr lang="en-US" dirty="0"/>
              <a:t>Globalization </a:t>
            </a:r>
          </a:p>
          <a:p>
            <a:pPr lvl="1" eaLnBrk="1" hangingPunct="1"/>
            <a:r>
              <a:rPr lang="en-US" sz="2800" dirty="0"/>
              <a:t>The shift toward a more integrated and interdependent world economy </a:t>
            </a:r>
          </a:p>
          <a:p>
            <a:pPr marL="0" indent="0" eaLnBrk="1" hangingPunct="1">
              <a:buNone/>
            </a:pPr>
            <a:r>
              <a:rPr lang="en-US" dirty="0"/>
              <a:t>Two components:</a:t>
            </a:r>
          </a:p>
          <a:p>
            <a:pPr lvl="2" eaLnBrk="1" hangingPunct="1"/>
            <a:r>
              <a:rPr lang="en-US" sz="2800" dirty="0" smtClean="0"/>
              <a:t>The globalization of </a:t>
            </a:r>
            <a:r>
              <a:rPr lang="en-US" sz="2800" u="sng" dirty="0" smtClean="0"/>
              <a:t>markets</a:t>
            </a:r>
          </a:p>
          <a:p>
            <a:pPr lvl="2" eaLnBrk="1" hangingPunct="1"/>
            <a:r>
              <a:rPr lang="en-US" sz="2800" dirty="0" smtClean="0"/>
              <a:t>The globalization of </a:t>
            </a:r>
            <a:r>
              <a:rPr lang="en-US" sz="2800" u="sng" dirty="0" smtClean="0"/>
              <a:t>production</a:t>
            </a:r>
          </a:p>
        </p:txBody>
      </p:sp>
      <p:sp>
        <p:nvSpPr>
          <p:cNvPr id="6" name="Slide Number Placeholder 5"/>
          <p:cNvSpPr>
            <a:spLocks noGrp="1"/>
          </p:cNvSpPr>
          <p:nvPr>
            <p:ph type="sldNum" sz="quarter" idx="12"/>
          </p:nvPr>
        </p:nvSpPr>
        <p:spPr/>
        <p:txBody>
          <a:bodyPr/>
          <a:lstStyle>
            <a:lvl1pPr eaLnBrk="0" hangingPunct="0">
              <a:defRPr sz="2400" b="1">
                <a:solidFill>
                  <a:schemeClr val="tx1"/>
                </a:solidFill>
                <a:latin typeface="Tahoma" panose="020B0604030504040204" pitchFamily="34" charset="0"/>
              </a:defRPr>
            </a:lvl1pPr>
            <a:lvl2pPr marL="742950" indent="-285750" eaLnBrk="0" hangingPunct="0">
              <a:defRPr sz="2400" b="1">
                <a:solidFill>
                  <a:schemeClr val="tx1"/>
                </a:solidFill>
                <a:latin typeface="Tahoma" panose="020B0604030504040204" pitchFamily="34" charset="0"/>
              </a:defRPr>
            </a:lvl2pPr>
            <a:lvl3pPr marL="1143000" indent="-228600" eaLnBrk="0" hangingPunct="0">
              <a:defRPr sz="2400" b="1">
                <a:solidFill>
                  <a:schemeClr val="tx1"/>
                </a:solidFill>
                <a:latin typeface="Tahoma" panose="020B0604030504040204" pitchFamily="34" charset="0"/>
              </a:defRPr>
            </a:lvl3pPr>
            <a:lvl4pPr marL="1600200" indent="-228600" eaLnBrk="0" hangingPunct="0">
              <a:defRPr sz="2400" b="1">
                <a:solidFill>
                  <a:schemeClr val="tx1"/>
                </a:solidFill>
                <a:latin typeface="Tahoma" panose="020B0604030504040204" pitchFamily="34" charset="0"/>
              </a:defRPr>
            </a:lvl4pPr>
            <a:lvl5pPr marL="2057400" indent="-228600" eaLnBrk="0" hangingPunct="0">
              <a:defRPr sz="2400" b="1">
                <a:solidFill>
                  <a:schemeClr val="tx1"/>
                </a:solidFill>
                <a:latin typeface="Tahoma" panose="020B0604030504040204" pitchFamily="34" charset="0"/>
              </a:defRPr>
            </a:lvl5pPr>
            <a:lvl6pPr marL="2514600" indent="-228600" eaLnBrk="0" fontAlgn="base" hangingPunct="0">
              <a:spcBef>
                <a:spcPct val="0"/>
              </a:spcBef>
              <a:spcAft>
                <a:spcPct val="0"/>
              </a:spcAft>
              <a:defRPr sz="2400" b="1">
                <a:solidFill>
                  <a:schemeClr val="tx1"/>
                </a:solidFill>
                <a:latin typeface="Tahoma" panose="020B0604030504040204" pitchFamily="34" charset="0"/>
              </a:defRPr>
            </a:lvl6pPr>
            <a:lvl7pPr marL="2971800" indent="-228600" eaLnBrk="0" fontAlgn="base" hangingPunct="0">
              <a:spcBef>
                <a:spcPct val="0"/>
              </a:spcBef>
              <a:spcAft>
                <a:spcPct val="0"/>
              </a:spcAft>
              <a:defRPr sz="2400" b="1">
                <a:solidFill>
                  <a:schemeClr val="tx1"/>
                </a:solidFill>
                <a:latin typeface="Tahoma" panose="020B0604030504040204" pitchFamily="34" charset="0"/>
              </a:defRPr>
            </a:lvl7pPr>
            <a:lvl8pPr marL="3429000" indent="-228600" eaLnBrk="0" fontAlgn="base" hangingPunct="0">
              <a:spcBef>
                <a:spcPct val="0"/>
              </a:spcBef>
              <a:spcAft>
                <a:spcPct val="0"/>
              </a:spcAft>
              <a:defRPr sz="2400" b="1">
                <a:solidFill>
                  <a:schemeClr val="tx1"/>
                </a:solidFill>
                <a:latin typeface="Tahoma" panose="020B0604030504040204" pitchFamily="34" charset="0"/>
              </a:defRPr>
            </a:lvl8pPr>
            <a:lvl9pPr marL="3886200" indent="-228600" eaLnBrk="0" fontAlgn="base" hangingPunct="0">
              <a:spcBef>
                <a:spcPct val="0"/>
              </a:spcBef>
              <a:spcAft>
                <a:spcPct val="0"/>
              </a:spcAft>
              <a:defRPr sz="2400" b="1">
                <a:solidFill>
                  <a:schemeClr val="tx1"/>
                </a:solidFill>
                <a:latin typeface="Tahoma" panose="020B0604030504040204" pitchFamily="34" charset="0"/>
              </a:defRPr>
            </a:lvl9pPr>
          </a:lstStyle>
          <a:p>
            <a:pPr eaLnBrk="1" hangingPunct="1"/>
            <a:fld id="{B687BE57-D87F-4CB9-B1F7-61F081420C11}" type="slidenum">
              <a:rPr lang="en-US" sz="1400" b="0">
                <a:latin typeface="Times New Roman" panose="02020603050405020304" pitchFamily="18" charset="0"/>
              </a:rPr>
              <a:pPr eaLnBrk="1" hangingPunct="1"/>
              <a:t>5</a:t>
            </a:fld>
            <a:endParaRPr lang="en-US" sz="1400" b="0">
              <a:latin typeface="Times New Roman" panose="02020603050405020304" pitchFamily="18" charset="0"/>
            </a:endParaRPr>
          </a:p>
        </p:txBody>
      </p:sp>
    </p:spTree>
    <p:extLst>
      <p:ext uri="{BB962C8B-B14F-4D97-AF65-F5344CB8AC3E}">
        <p14:creationId xmlns:p14="http://schemas.microsoft.com/office/powerpoint/2010/main" val="116929592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125955">
                                            <p:txEl>
                                              <p:pRg st="0" end="0"/>
                                            </p:txEl>
                                          </p:spTgt>
                                        </p:tgtEl>
                                        <p:attrNameLst>
                                          <p:attrName>style.visibility</p:attrName>
                                        </p:attrNameLst>
                                      </p:cBhvr>
                                      <p:to>
                                        <p:strVal val="visible"/>
                                      </p:to>
                                    </p:set>
                                    <p:anim calcmode="lin" valueType="num">
                                      <p:cBhvr additive="base">
                                        <p:cTn id="7" dur="500" fill="hold"/>
                                        <p:tgtEl>
                                          <p:spTgt spid="1259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595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a:xfrm>
            <a:off x="2819400" y="152400"/>
            <a:ext cx="7467600" cy="1493838"/>
          </a:xfrm>
        </p:spPr>
        <p:txBody>
          <a:bodyPr>
            <a:normAutofit/>
          </a:bodyPr>
          <a:lstStyle/>
          <a:p>
            <a:pPr algn="ctr" eaLnBrk="1" hangingPunct="1"/>
            <a:r>
              <a:rPr lang="en-US" dirty="0">
                <a:solidFill>
                  <a:srgbClr val="7030A0"/>
                </a:solidFill>
                <a:latin typeface="+mn-lt"/>
              </a:rPr>
              <a:t>GLOBALIZATION OF MARKETS</a:t>
            </a:r>
          </a:p>
        </p:txBody>
      </p:sp>
      <p:sp>
        <p:nvSpPr>
          <p:cNvPr id="5" name="Slide Number Placeholder 5"/>
          <p:cNvSpPr>
            <a:spLocks noGrp="1"/>
          </p:cNvSpPr>
          <p:nvPr>
            <p:ph type="sldNum" sz="quarter" idx="12"/>
          </p:nvPr>
        </p:nvSpPr>
        <p:spPr/>
        <p:txBody>
          <a:bodyPr/>
          <a:lstStyle>
            <a:lvl1pPr eaLnBrk="0" hangingPunct="0">
              <a:defRPr sz="2400" b="1">
                <a:solidFill>
                  <a:schemeClr val="tx1"/>
                </a:solidFill>
                <a:latin typeface="Tahoma" panose="020B0604030504040204" pitchFamily="34" charset="0"/>
              </a:defRPr>
            </a:lvl1pPr>
            <a:lvl2pPr marL="742950" indent="-285750" eaLnBrk="0" hangingPunct="0">
              <a:defRPr sz="2400" b="1">
                <a:solidFill>
                  <a:schemeClr val="tx1"/>
                </a:solidFill>
                <a:latin typeface="Tahoma" panose="020B0604030504040204" pitchFamily="34" charset="0"/>
              </a:defRPr>
            </a:lvl2pPr>
            <a:lvl3pPr marL="1143000" indent="-228600" eaLnBrk="0" hangingPunct="0">
              <a:defRPr sz="2400" b="1">
                <a:solidFill>
                  <a:schemeClr val="tx1"/>
                </a:solidFill>
                <a:latin typeface="Tahoma" panose="020B0604030504040204" pitchFamily="34" charset="0"/>
              </a:defRPr>
            </a:lvl3pPr>
            <a:lvl4pPr marL="1600200" indent="-228600" eaLnBrk="0" hangingPunct="0">
              <a:defRPr sz="2400" b="1">
                <a:solidFill>
                  <a:schemeClr val="tx1"/>
                </a:solidFill>
                <a:latin typeface="Tahoma" panose="020B0604030504040204" pitchFamily="34" charset="0"/>
              </a:defRPr>
            </a:lvl4pPr>
            <a:lvl5pPr marL="2057400" indent="-228600" eaLnBrk="0" hangingPunct="0">
              <a:defRPr sz="2400" b="1">
                <a:solidFill>
                  <a:schemeClr val="tx1"/>
                </a:solidFill>
                <a:latin typeface="Tahoma" panose="020B0604030504040204" pitchFamily="34" charset="0"/>
              </a:defRPr>
            </a:lvl5pPr>
            <a:lvl6pPr marL="2514600" indent="-228600" eaLnBrk="0" fontAlgn="base" hangingPunct="0">
              <a:spcBef>
                <a:spcPct val="0"/>
              </a:spcBef>
              <a:spcAft>
                <a:spcPct val="0"/>
              </a:spcAft>
              <a:defRPr sz="2400" b="1">
                <a:solidFill>
                  <a:schemeClr val="tx1"/>
                </a:solidFill>
                <a:latin typeface="Tahoma" panose="020B0604030504040204" pitchFamily="34" charset="0"/>
              </a:defRPr>
            </a:lvl6pPr>
            <a:lvl7pPr marL="2971800" indent="-228600" eaLnBrk="0" fontAlgn="base" hangingPunct="0">
              <a:spcBef>
                <a:spcPct val="0"/>
              </a:spcBef>
              <a:spcAft>
                <a:spcPct val="0"/>
              </a:spcAft>
              <a:defRPr sz="2400" b="1">
                <a:solidFill>
                  <a:schemeClr val="tx1"/>
                </a:solidFill>
                <a:latin typeface="Tahoma" panose="020B0604030504040204" pitchFamily="34" charset="0"/>
              </a:defRPr>
            </a:lvl7pPr>
            <a:lvl8pPr marL="3429000" indent="-228600" eaLnBrk="0" fontAlgn="base" hangingPunct="0">
              <a:spcBef>
                <a:spcPct val="0"/>
              </a:spcBef>
              <a:spcAft>
                <a:spcPct val="0"/>
              </a:spcAft>
              <a:defRPr sz="2400" b="1">
                <a:solidFill>
                  <a:schemeClr val="tx1"/>
                </a:solidFill>
                <a:latin typeface="Tahoma" panose="020B0604030504040204" pitchFamily="34" charset="0"/>
              </a:defRPr>
            </a:lvl8pPr>
            <a:lvl9pPr marL="3886200" indent="-228600" eaLnBrk="0" fontAlgn="base" hangingPunct="0">
              <a:spcBef>
                <a:spcPct val="0"/>
              </a:spcBef>
              <a:spcAft>
                <a:spcPct val="0"/>
              </a:spcAft>
              <a:defRPr sz="2400" b="1">
                <a:solidFill>
                  <a:schemeClr val="tx1"/>
                </a:solidFill>
                <a:latin typeface="Tahoma" panose="020B0604030504040204" pitchFamily="34" charset="0"/>
              </a:defRPr>
            </a:lvl9pPr>
          </a:lstStyle>
          <a:p>
            <a:pPr eaLnBrk="1" hangingPunct="1"/>
            <a:fld id="{C213EFB7-26AE-4EBF-B137-CFF5DE7913B9}" type="slidenum">
              <a:rPr lang="en-US" sz="1400" b="0">
                <a:latin typeface="Times New Roman" panose="02020603050405020304" pitchFamily="18" charset="0"/>
              </a:rPr>
              <a:pPr eaLnBrk="1" hangingPunct="1"/>
              <a:t>6</a:t>
            </a:fld>
            <a:endParaRPr lang="en-US" sz="1400" b="0">
              <a:latin typeface="Times New Roman" panose="02020603050405020304" pitchFamily="18" charset="0"/>
            </a:endParaRPr>
          </a:p>
        </p:txBody>
      </p:sp>
      <p:sp>
        <p:nvSpPr>
          <p:cNvPr id="2" name="Content Placeholder 1"/>
          <p:cNvSpPr>
            <a:spLocks noGrp="1"/>
          </p:cNvSpPr>
          <p:nvPr>
            <p:ph idx="1"/>
          </p:nvPr>
        </p:nvSpPr>
        <p:spPr/>
        <p:txBody>
          <a:bodyPr>
            <a:normAutofit/>
          </a:bodyPr>
          <a:lstStyle/>
          <a:p>
            <a:pPr marL="0" indent="0">
              <a:buNone/>
            </a:pPr>
            <a:r>
              <a:rPr lang="en-US" b="1" dirty="0"/>
              <a:t>“Merging of distinct and separate national markets into one huge global marketplace.”</a:t>
            </a:r>
          </a:p>
          <a:p>
            <a:pPr lvl="1"/>
            <a:r>
              <a:rPr lang="en-US" sz="2800" dirty="0" smtClean="0"/>
              <a:t>Facilitated by offering standardized products:</a:t>
            </a:r>
          </a:p>
          <a:p>
            <a:pPr lvl="2"/>
            <a:r>
              <a:rPr lang="en-US" sz="2800" dirty="0" smtClean="0"/>
              <a:t>Citicorp</a:t>
            </a:r>
          </a:p>
          <a:p>
            <a:pPr lvl="2"/>
            <a:r>
              <a:rPr lang="en-US" sz="2800" dirty="0" smtClean="0"/>
              <a:t>Coca-Cola</a:t>
            </a:r>
          </a:p>
          <a:p>
            <a:pPr lvl="2"/>
            <a:r>
              <a:rPr lang="en-US" sz="2800" dirty="0" smtClean="0"/>
              <a:t>Sony PlayStation</a:t>
            </a:r>
          </a:p>
          <a:p>
            <a:pPr lvl="2"/>
            <a:r>
              <a:rPr lang="en-US" sz="2800" dirty="0" smtClean="0"/>
              <a:t>McDonalds</a:t>
            </a:r>
          </a:p>
          <a:p>
            <a:endParaRPr lang="en-US" dirty="0"/>
          </a:p>
        </p:txBody>
      </p:sp>
    </p:spTree>
    <p:extLst>
      <p:ext uri="{BB962C8B-B14F-4D97-AF65-F5344CB8AC3E}">
        <p14:creationId xmlns:p14="http://schemas.microsoft.com/office/powerpoint/2010/main" val="97124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a:xfrm>
            <a:off x="838200" y="228600"/>
            <a:ext cx="10515600" cy="1417638"/>
          </a:xfrm>
        </p:spPr>
        <p:txBody>
          <a:bodyPr>
            <a:normAutofit/>
          </a:bodyPr>
          <a:lstStyle/>
          <a:p>
            <a:pPr algn="ctr" eaLnBrk="1" hangingPunct="1"/>
            <a:r>
              <a:rPr lang="en-US" dirty="0">
                <a:solidFill>
                  <a:srgbClr val="7030A0"/>
                </a:solidFill>
                <a:latin typeface="+mn-lt"/>
              </a:rPr>
              <a:t>GLOBALIZATION OF PRODUCTION</a:t>
            </a:r>
          </a:p>
        </p:txBody>
      </p:sp>
      <p:sp>
        <p:nvSpPr>
          <p:cNvPr id="7" name="Slide Number Placeholder 5"/>
          <p:cNvSpPr>
            <a:spLocks noGrp="1"/>
          </p:cNvSpPr>
          <p:nvPr>
            <p:ph type="sldNum" sz="quarter" idx="12"/>
          </p:nvPr>
        </p:nvSpPr>
        <p:spPr/>
        <p:txBody>
          <a:bodyPr/>
          <a:lstStyle>
            <a:lvl1pPr eaLnBrk="0" hangingPunct="0">
              <a:defRPr sz="2400" b="1">
                <a:solidFill>
                  <a:schemeClr val="tx1"/>
                </a:solidFill>
                <a:latin typeface="Tahoma" panose="020B0604030504040204" pitchFamily="34" charset="0"/>
              </a:defRPr>
            </a:lvl1pPr>
            <a:lvl2pPr marL="742950" indent="-285750" eaLnBrk="0" hangingPunct="0">
              <a:defRPr sz="2400" b="1">
                <a:solidFill>
                  <a:schemeClr val="tx1"/>
                </a:solidFill>
                <a:latin typeface="Tahoma" panose="020B0604030504040204" pitchFamily="34" charset="0"/>
              </a:defRPr>
            </a:lvl2pPr>
            <a:lvl3pPr marL="1143000" indent="-228600" eaLnBrk="0" hangingPunct="0">
              <a:defRPr sz="2400" b="1">
                <a:solidFill>
                  <a:schemeClr val="tx1"/>
                </a:solidFill>
                <a:latin typeface="Tahoma" panose="020B0604030504040204" pitchFamily="34" charset="0"/>
              </a:defRPr>
            </a:lvl3pPr>
            <a:lvl4pPr marL="1600200" indent="-228600" eaLnBrk="0" hangingPunct="0">
              <a:defRPr sz="2400" b="1">
                <a:solidFill>
                  <a:schemeClr val="tx1"/>
                </a:solidFill>
                <a:latin typeface="Tahoma" panose="020B0604030504040204" pitchFamily="34" charset="0"/>
              </a:defRPr>
            </a:lvl4pPr>
            <a:lvl5pPr marL="2057400" indent="-228600" eaLnBrk="0" hangingPunct="0">
              <a:defRPr sz="2400" b="1">
                <a:solidFill>
                  <a:schemeClr val="tx1"/>
                </a:solidFill>
                <a:latin typeface="Tahoma" panose="020B0604030504040204" pitchFamily="34" charset="0"/>
              </a:defRPr>
            </a:lvl5pPr>
            <a:lvl6pPr marL="2514600" indent="-228600" eaLnBrk="0" fontAlgn="base" hangingPunct="0">
              <a:spcBef>
                <a:spcPct val="0"/>
              </a:spcBef>
              <a:spcAft>
                <a:spcPct val="0"/>
              </a:spcAft>
              <a:defRPr sz="2400" b="1">
                <a:solidFill>
                  <a:schemeClr val="tx1"/>
                </a:solidFill>
                <a:latin typeface="Tahoma" panose="020B0604030504040204" pitchFamily="34" charset="0"/>
              </a:defRPr>
            </a:lvl6pPr>
            <a:lvl7pPr marL="2971800" indent="-228600" eaLnBrk="0" fontAlgn="base" hangingPunct="0">
              <a:spcBef>
                <a:spcPct val="0"/>
              </a:spcBef>
              <a:spcAft>
                <a:spcPct val="0"/>
              </a:spcAft>
              <a:defRPr sz="2400" b="1">
                <a:solidFill>
                  <a:schemeClr val="tx1"/>
                </a:solidFill>
                <a:latin typeface="Tahoma" panose="020B0604030504040204" pitchFamily="34" charset="0"/>
              </a:defRPr>
            </a:lvl7pPr>
            <a:lvl8pPr marL="3429000" indent="-228600" eaLnBrk="0" fontAlgn="base" hangingPunct="0">
              <a:spcBef>
                <a:spcPct val="0"/>
              </a:spcBef>
              <a:spcAft>
                <a:spcPct val="0"/>
              </a:spcAft>
              <a:defRPr sz="2400" b="1">
                <a:solidFill>
                  <a:schemeClr val="tx1"/>
                </a:solidFill>
                <a:latin typeface="Tahoma" panose="020B0604030504040204" pitchFamily="34" charset="0"/>
              </a:defRPr>
            </a:lvl8pPr>
            <a:lvl9pPr marL="3886200" indent="-228600" eaLnBrk="0" fontAlgn="base" hangingPunct="0">
              <a:spcBef>
                <a:spcPct val="0"/>
              </a:spcBef>
              <a:spcAft>
                <a:spcPct val="0"/>
              </a:spcAft>
              <a:defRPr sz="2400" b="1">
                <a:solidFill>
                  <a:schemeClr val="tx1"/>
                </a:solidFill>
                <a:latin typeface="Tahoma" panose="020B0604030504040204" pitchFamily="34" charset="0"/>
              </a:defRPr>
            </a:lvl9pPr>
          </a:lstStyle>
          <a:p>
            <a:pPr eaLnBrk="1" hangingPunct="1"/>
            <a:fld id="{FA990528-3FBA-42DE-8EBC-3C02D6A67317}" type="slidenum">
              <a:rPr lang="en-US" sz="1400" b="0">
                <a:latin typeface="Times New Roman" panose="02020603050405020304" pitchFamily="18" charset="0"/>
              </a:rPr>
              <a:pPr eaLnBrk="1" hangingPunct="1"/>
              <a:t>7</a:t>
            </a:fld>
            <a:endParaRPr lang="en-US" sz="1400" b="0">
              <a:latin typeface="Times New Roman" panose="02020603050405020304" pitchFamily="18" charset="0"/>
            </a:endParaRPr>
          </a:p>
        </p:txBody>
      </p:sp>
      <p:sp>
        <p:nvSpPr>
          <p:cNvPr id="2" name="Content Placeholder 1"/>
          <p:cNvSpPr>
            <a:spLocks noGrp="1"/>
          </p:cNvSpPr>
          <p:nvPr>
            <p:ph idx="1"/>
          </p:nvPr>
        </p:nvSpPr>
        <p:spPr/>
        <p:txBody>
          <a:bodyPr>
            <a:normAutofit/>
          </a:bodyPr>
          <a:lstStyle/>
          <a:p>
            <a:pPr marL="0" indent="0">
              <a:buNone/>
            </a:pPr>
            <a:r>
              <a:rPr lang="en-US" dirty="0" smtClean="0"/>
              <a:t>“The sourcing of goods and services from locations around the globe to take advantage of </a:t>
            </a:r>
            <a:r>
              <a:rPr lang="en-US" u="sng" dirty="0" smtClean="0"/>
              <a:t>national differences </a:t>
            </a:r>
            <a:r>
              <a:rPr lang="en-US" dirty="0" smtClean="0"/>
              <a:t>in the cost and quality of factors of production (labor, energy, land and capital).”</a:t>
            </a:r>
          </a:p>
          <a:p>
            <a:endParaRPr lang="en-US" dirty="0"/>
          </a:p>
        </p:txBody>
      </p:sp>
    </p:spTree>
    <p:extLst>
      <p:ext uri="{BB962C8B-B14F-4D97-AF65-F5344CB8AC3E}">
        <p14:creationId xmlns:p14="http://schemas.microsoft.com/office/powerpoint/2010/main" val="3035268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1752600" y="228600"/>
            <a:ext cx="8686800" cy="838200"/>
          </a:xfrm>
          <a:noFill/>
        </p:spPr>
        <p:txBody>
          <a:bodyPr>
            <a:noAutofit/>
          </a:bodyPr>
          <a:lstStyle/>
          <a:p>
            <a:pPr algn="ctr" eaLnBrk="1" hangingPunct="1"/>
            <a:r>
              <a:rPr lang="en-US" dirty="0">
                <a:solidFill>
                  <a:srgbClr val="7030A0"/>
                </a:solidFill>
                <a:latin typeface="+mn-lt"/>
              </a:rPr>
              <a:t>DRIVERS OF GLOBALIZATION</a:t>
            </a:r>
          </a:p>
        </p:txBody>
      </p:sp>
      <p:sp>
        <p:nvSpPr>
          <p:cNvPr id="1030" name="Rectangle 3"/>
          <p:cNvSpPr>
            <a:spLocks noGrp="1" noChangeArrowheads="1"/>
          </p:cNvSpPr>
          <p:nvPr>
            <p:ph type="body" sz="half" idx="1"/>
          </p:nvPr>
        </p:nvSpPr>
        <p:spPr>
          <a:xfrm>
            <a:off x="1752600" y="1066800"/>
            <a:ext cx="8686800" cy="5257800"/>
          </a:xfrm>
          <a:noFill/>
        </p:spPr>
        <p:txBody>
          <a:bodyPr>
            <a:normAutofit/>
          </a:bodyPr>
          <a:lstStyle/>
          <a:p>
            <a:pPr marL="0" indent="0">
              <a:buNone/>
            </a:pPr>
            <a:r>
              <a:rPr lang="en-US" dirty="0" smtClean="0"/>
              <a:t>Two </a:t>
            </a:r>
            <a:r>
              <a:rPr lang="en-US" u="sng" dirty="0" smtClean="0"/>
              <a:t>macro factors </a:t>
            </a:r>
            <a:r>
              <a:rPr lang="en-US" dirty="0" smtClean="0"/>
              <a:t>seem to underlie the trend toward greater globalization</a:t>
            </a:r>
          </a:p>
          <a:p>
            <a:pPr marL="681038" lvl="1" indent="-223838"/>
            <a:r>
              <a:rPr lang="en-US" sz="2800" u="sng" dirty="0"/>
              <a:t>Decline in barriers </a:t>
            </a:r>
            <a:r>
              <a:rPr lang="en-US" sz="2800" dirty="0"/>
              <a:t>to the free flow of goods, services, and capital that has occurred since the end of World War II</a:t>
            </a:r>
          </a:p>
          <a:p>
            <a:pPr marL="681038" lvl="1" indent="-223838"/>
            <a:r>
              <a:rPr lang="en-US" sz="2800" u="sng" dirty="0"/>
              <a:t>Technological change</a:t>
            </a:r>
          </a:p>
        </p:txBody>
      </p:sp>
      <p:sp>
        <p:nvSpPr>
          <p:cNvPr id="6" name="Slide Number Placeholder 6"/>
          <p:cNvSpPr>
            <a:spLocks noGrp="1"/>
          </p:cNvSpPr>
          <p:nvPr>
            <p:ph type="sldNum" sz="quarter" idx="12"/>
          </p:nvPr>
        </p:nvSpPr>
        <p:spPr/>
        <p:txBody>
          <a:bodyPr/>
          <a:lstStyle>
            <a:lvl1pPr eaLnBrk="0" hangingPunct="0">
              <a:defRPr sz="2400" b="1">
                <a:solidFill>
                  <a:schemeClr val="tx1"/>
                </a:solidFill>
                <a:latin typeface="Tahoma" panose="020B0604030504040204" pitchFamily="34" charset="0"/>
              </a:defRPr>
            </a:lvl1pPr>
            <a:lvl2pPr marL="742950" indent="-285750" eaLnBrk="0" hangingPunct="0">
              <a:defRPr sz="2400" b="1">
                <a:solidFill>
                  <a:schemeClr val="tx1"/>
                </a:solidFill>
                <a:latin typeface="Tahoma" panose="020B0604030504040204" pitchFamily="34" charset="0"/>
              </a:defRPr>
            </a:lvl2pPr>
            <a:lvl3pPr marL="1143000" indent="-228600" eaLnBrk="0" hangingPunct="0">
              <a:defRPr sz="2400" b="1">
                <a:solidFill>
                  <a:schemeClr val="tx1"/>
                </a:solidFill>
                <a:latin typeface="Tahoma" panose="020B0604030504040204" pitchFamily="34" charset="0"/>
              </a:defRPr>
            </a:lvl3pPr>
            <a:lvl4pPr marL="1600200" indent="-228600" eaLnBrk="0" hangingPunct="0">
              <a:defRPr sz="2400" b="1">
                <a:solidFill>
                  <a:schemeClr val="tx1"/>
                </a:solidFill>
                <a:latin typeface="Tahoma" panose="020B0604030504040204" pitchFamily="34" charset="0"/>
              </a:defRPr>
            </a:lvl4pPr>
            <a:lvl5pPr marL="2057400" indent="-228600" eaLnBrk="0" hangingPunct="0">
              <a:defRPr sz="2400" b="1">
                <a:solidFill>
                  <a:schemeClr val="tx1"/>
                </a:solidFill>
                <a:latin typeface="Tahoma" panose="020B0604030504040204" pitchFamily="34" charset="0"/>
              </a:defRPr>
            </a:lvl5pPr>
            <a:lvl6pPr marL="2514600" indent="-228600" eaLnBrk="0" fontAlgn="base" hangingPunct="0">
              <a:spcBef>
                <a:spcPct val="0"/>
              </a:spcBef>
              <a:spcAft>
                <a:spcPct val="0"/>
              </a:spcAft>
              <a:defRPr sz="2400" b="1">
                <a:solidFill>
                  <a:schemeClr val="tx1"/>
                </a:solidFill>
                <a:latin typeface="Tahoma" panose="020B0604030504040204" pitchFamily="34" charset="0"/>
              </a:defRPr>
            </a:lvl6pPr>
            <a:lvl7pPr marL="2971800" indent="-228600" eaLnBrk="0" fontAlgn="base" hangingPunct="0">
              <a:spcBef>
                <a:spcPct val="0"/>
              </a:spcBef>
              <a:spcAft>
                <a:spcPct val="0"/>
              </a:spcAft>
              <a:defRPr sz="2400" b="1">
                <a:solidFill>
                  <a:schemeClr val="tx1"/>
                </a:solidFill>
                <a:latin typeface="Tahoma" panose="020B0604030504040204" pitchFamily="34" charset="0"/>
              </a:defRPr>
            </a:lvl7pPr>
            <a:lvl8pPr marL="3429000" indent="-228600" eaLnBrk="0" fontAlgn="base" hangingPunct="0">
              <a:spcBef>
                <a:spcPct val="0"/>
              </a:spcBef>
              <a:spcAft>
                <a:spcPct val="0"/>
              </a:spcAft>
              <a:defRPr sz="2400" b="1">
                <a:solidFill>
                  <a:schemeClr val="tx1"/>
                </a:solidFill>
                <a:latin typeface="Tahoma" panose="020B0604030504040204" pitchFamily="34" charset="0"/>
              </a:defRPr>
            </a:lvl8pPr>
            <a:lvl9pPr marL="3886200" indent="-228600" eaLnBrk="0" fontAlgn="base" hangingPunct="0">
              <a:spcBef>
                <a:spcPct val="0"/>
              </a:spcBef>
              <a:spcAft>
                <a:spcPct val="0"/>
              </a:spcAft>
              <a:defRPr sz="2400" b="1">
                <a:solidFill>
                  <a:schemeClr val="tx1"/>
                </a:solidFill>
                <a:latin typeface="Tahoma" panose="020B0604030504040204" pitchFamily="34" charset="0"/>
              </a:defRPr>
            </a:lvl9pPr>
          </a:lstStyle>
          <a:p>
            <a:pPr eaLnBrk="1" hangingPunct="1"/>
            <a:fld id="{8477740E-4994-4DB4-A8D9-A923BAF7A99E}" type="slidenum">
              <a:rPr lang="en-US" sz="1400" b="0">
                <a:latin typeface="Times New Roman" panose="02020603050405020304" pitchFamily="18" charset="0"/>
              </a:rPr>
              <a:pPr eaLnBrk="1" hangingPunct="1"/>
              <a:t>8</a:t>
            </a:fld>
            <a:endParaRPr lang="en-US" sz="1400" b="0">
              <a:latin typeface="Times New Roman" panose="02020603050405020304" pitchFamily="18" charset="0"/>
            </a:endParaRPr>
          </a:p>
        </p:txBody>
      </p:sp>
    </p:spTree>
    <p:extLst>
      <p:ext uri="{BB962C8B-B14F-4D97-AF65-F5344CB8AC3E}">
        <p14:creationId xmlns:p14="http://schemas.microsoft.com/office/powerpoint/2010/main" val="299877896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Rectangle 2"/>
          <p:cNvSpPr>
            <a:spLocks noGrp="1" noChangeArrowheads="1"/>
          </p:cNvSpPr>
          <p:nvPr>
            <p:ph type="title"/>
          </p:nvPr>
        </p:nvSpPr>
        <p:spPr>
          <a:xfrm>
            <a:off x="1752599" y="152400"/>
            <a:ext cx="8915401" cy="823912"/>
          </a:xfrm>
        </p:spPr>
        <p:txBody>
          <a:bodyPr>
            <a:noAutofit/>
          </a:bodyPr>
          <a:lstStyle/>
          <a:p>
            <a:pPr algn="ctr" eaLnBrk="1" hangingPunct="1"/>
            <a:r>
              <a:rPr lang="en-US" dirty="0">
                <a:solidFill>
                  <a:srgbClr val="7030A0"/>
                </a:solidFill>
                <a:latin typeface="+mn-lt"/>
              </a:rPr>
              <a:t>THE SHRINKING GLOBE</a:t>
            </a:r>
          </a:p>
        </p:txBody>
      </p:sp>
      <p:sp>
        <p:nvSpPr>
          <p:cNvPr id="17" name="Slide Number Placeholder 4"/>
          <p:cNvSpPr>
            <a:spLocks noGrp="1"/>
          </p:cNvSpPr>
          <p:nvPr>
            <p:ph type="sldNum" sz="quarter" idx="12"/>
          </p:nvPr>
        </p:nvSpPr>
        <p:spPr/>
        <p:txBody>
          <a:bodyPr/>
          <a:lstStyle>
            <a:lvl1pPr eaLnBrk="0" hangingPunct="0">
              <a:defRPr sz="2400" b="1">
                <a:solidFill>
                  <a:schemeClr val="tx1"/>
                </a:solidFill>
                <a:latin typeface="Tahoma" panose="020B0604030504040204" pitchFamily="34" charset="0"/>
              </a:defRPr>
            </a:lvl1pPr>
            <a:lvl2pPr marL="742950" indent="-285750" eaLnBrk="0" hangingPunct="0">
              <a:defRPr sz="2400" b="1">
                <a:solidFill>
                  <a:schemeClr val="tx1"/>
                </a:solidFill>
                <a:latin typeface="Tahoma" panose="020B0604030504040204" pitchFamily="34" charset="0"/>
              </a:defRPr>
            </a:lvl2pPr>
            <a:lvl3pPr marL="1143000" indent="-228600" eaLnBrk="0" hangingPunct="0">
              <a:defRPr sz="2400" b="1">
                <a:solidFill>
                  <a:schemeClr val="tx1"/>
                </a:solidFill>
                <a:latin typeface="Tahoma" panose="020B0604030504040204" pitchFamily="34" charset="0"/>
              </a:defRPr>
            </a:lvl3pPr>
            <a:lvl4pPr marL="1600200" indent="-228600" eaLnBrk="0" hangingPunct="0">
              <a:defRPr sz="2400" b="1">
                <a:solidFill>
                  <a:schemeClr val="tx1"/>
                </a:solidFill>
                <a:latin typeface="Tahoma" panose="020B0604030504040204" pitchFamily="34" charset="0"/>
              </a:defRPr>
            </a:lvl4pPr>
            <a:lvl5pPr marL="2057400" indent="-228600" eaLnBrk="0" hangingPunct="0">
              <a:defRPr sz="2400" b="1">
                <a:solidFill>
                  <a:schemeClr val="tx1"/>
                </a:solidFill>
                <a:latin typeface="Tahoma" panose="020B0604030504040204" pitchFamily="34" charset="0"/>
              </a:defRPr>
            </a:lvl5pPr>
            <a:lvl6pPr marL="2514600" indent="-228600" eaLnBrk="0" fontAlgn="base" hangingPunct="0">
              <a:spcBef>
                <a:spcPct val="0"/>
              </a:spcBef>
              <a:spcAft>
                <a:spcPct val="0"/>
              </a:spcAft>
              <a:defRPr sz="2400" b="1">
                <a:solidFill>
                  <a:schemeClr val="tx1"/>
                </a:solidFill>
                <a:latin typeface="Tahoma" panose="020B0604030504040204" pitchFamily="34" charset="0"/>
              </a:defRPr>
            </a:lvl6pPr>
            <a:lvl7pPr marL="2971800" indent="-228600" eaLnBrk="0" fontAlgn="base" hangingPunct="0">
              <a:spcBef>
                <a:spcPct val="0"/>
              </a:spcBef>
              <a:spcAft>
                <a:spcPct val="0"/>
              </a:spcAft>
              <a:defRPr sz="2400" b="1">
                <a:solidFill>
                  <a:schemeClr val="tx1"/>
                </a:solidFill>
                <a:latin typeface="Tahoma" panose="020B0604030504040204" pitchFamily="34" charset="0"/>
              </a:defRPr>
            </a:lvl7pPr>
            <a:lvl8pPr marL="3429000" indent="-228600" eaLnBrk="0" fontAlgn="base" hangingPunct="0">
              <a:spcBef>
                <a:spcPct val="0"/>
              </a:spcBef>
              <a:spcAft>
                <a:spcPct val="0"/>
              </a:spcAft>
              <a:defRPr sz="2400" b="1">
                <a:solidFill>
                  <a:schemeClr val="tx1"/>
                </a:solidFill>
                <a:latin typeface="Tahoma" panose="020B0604030504040204" pitchFamily="34" charset="0"/>
              </a:defRPr>
            </a:lvl8pPr>
            <a:lvl9pPr marL="3886200" indent="-228600" eaLnBrk="0" fontAlgn="base" hangingPunct="0">
              <a:spcBef>
                <a:spcPct val="0"/>
              </a:spcBef>
              <a:spcAft>
                <a:spcPct val="0"/>
              </a:spcAft>
              <a:defRPr sz="2400" b="1">
                <a:solidFill>
                  <a:schemeClr val="tx1"/>
                </a:solidFill>
                <a:latin typeface="Tahoma" panose="020B0604030504040204" pitchFamily="34" charset="0"/>
              </a:defRPr>
            </a:lvl9pPr>
          </a:lstStyle>
          <a:p>
            <a:pPr eaLnBrk="1" hangingPunct="1"/>
            <a:fld id="{4D2DDB67-E924-4E14-806D-426236A6056E}" type="slidenum">
              <a:rPr lang="en-US" sz="1400" b="0">
                <a:latin typeface="Times New Roman" panose="02020603050405020304" pitchFamily="18" charset="0"/>
              </a:rPr>
              <a:pPr eaLnBrk="1" hangingPunct="1"/>
              <a:t>9</a:t>
            </a:fld>
            <a:endParaRPr lang="en-US" sz="1400" b="0">
              <a:latin typeface="Times New Roman" panose="02020603050405020304" pitchFamily="18" charset="0"/>
            </a:endParaRPr>
          </a:p>
        </p:txBody>
      </p:sp>
      <p:grpSp>
        <p:nvGrpSpPr>
          <p:cNvPr id="2057" name="Group 3"/>
          <p:cNvGrpSpPr>
            <a:grpSpLocks/>
          </p:cNvGrpSpPr>
          <p:nvPr/>
        </p:nvGrpSpPr>
        <p:grpSpPr bwMode="auto">
          <a:xfrm>
            <a:off x="1752600" y="990600"/>
            <a:ext cx="8915400" cy="5181600"/>
            <a:chOff x="144" y="624"/>
            <a:chExt cx="5616" cy="3264"/>
          </a:xfrm>
        </p:grpSpPr>
        <p:graphicFrame>
          <p:nvGraphicFramePr>
            <p:cNvPr id="2050" name="Object 4"/>
            <p:cNvGraphicFramePr>
              <a:graphicFrameLocks noChangeAspect="1"/>
            </p:cNvGraphicFramePr>
            <p:nvPr/>
          </p:nvGraphicFramePr>
          <p:xfrm>
            <a:off x="2016" y="1728"/>
            <a:ext cx="1392" cy="546"/>
          </p:xfrm>
          <a:graphic>
            <a:graphicData uri="http://schemas.openxmlformats.org/presentationml/2006/ole">
              <mc:AlternateContent xmlns:mc="http://schemas.openxmlformats.org/markup-compatibility/2006">
                <mc:Choice xmlns:v="urn:schemas-microsoft-com:vml" Requires="v">
                  <p:oleObj spid="_x0000_s2062" name="Clip" r:id="rId3" imgW="3657600" imgH="3480120" progId="MS_ClipArt_Gallery.2">
                    <p:embed/>
                  </p:oleObj>
                </mc:Choice>
                <mc:Fallback>
                  <p:oleObj name="Clip" r:id="rId3" imgW="3657600" imgH="3480120"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16" y="1728"/>
                          <a:ext cx="1392" cy="5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1" name="Object 5"/>
            <p:cNvGraphicFramePr>
              <a:graphicFrameLocks noChangeAspect="1"/>
            </p:cNvGraphicFramePr>
            <p:nvPr/>
          </p:nvGraphicFramePr>
          <p:xfrm>
            <a:off x="3408" y="2688"/>
            <a:ext cx="1056" cy="414"/>
          </p:xfrm>
          <a:graphic>
            <a:graphicData uri="http://schemas.openxmlformats.org/presentationml/2006/ole">
              <mc:AlternateContent xmlns:mc="http://schemas.openxmlformats.org/markup-compatibility/2006">
                <mc:Choice xmlns:v="urn:schemas-microsoft-com:vml" Requires="v">
                  <p:oleObj spid="_x0000_s2063" name="Clip" r:id="rId5" imgW="3657600" imgH="3480120" progId="MS_ClipArt_Gallery.2">
                    <p:embed/>
                  </p:oleObj>
                </mc:Choice>
                <mc:Fallback>
                  <p:oleObj name="Clip" r:id="rId5" imgW="3657600" imgH="3480120"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08" y="2688"/>
                          <a:ext cx="1056" cy="4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2" name="Object 6"/>
            <p:cNvGraphicFramePr>
              <a:graphicFrameLocks noChangeAspect="1"/>
            </p:cNvGraphicFramePr>
            <p:nvPr/>
          </p:nvGraphicFramePr>
          <p:xfrm>
            <a:off x="4608" y="3408"/>
            <a:ext cx="432" cy="169"/>
          </p:xfrm>
          <a:graphic>
            <a:graphicData uri="http://schemas.openxmlformats.org/presentationml/2006/ole">
              <mc:AlternateContent xmlns:mc="http://schemas.openxmlformats.org/markup-compatibility/2006">
                <mc:Choice xmlns:v="urn:schemas-microsoft-com:vml" Requires="v">
                  <p:oleObj spid="_x0000_s2064" name="Clip" r:id="rId6" imgW="3657600" imgH="3480120" progId="MS_ClipArt_Gallery.2">
                    <p:embed/>
                  </p:oleObj>
                </mc:Choice>
                <mc:Fallback>
                  <p:oleObj name="Clip" r:id="rId6" imgW="3657600" imgH="3480120"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8" y="3408"/>
                          <a:ext cx="432" cy="1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3" name="Object 7"/>
            <p:cNvGraphicFramePr>
              <a:graphicFrameLocks noChangeAspect="1"/>
            </p:cNvGraphicFramePr>
            <p:nvPr/>
          </p:nvGraphicFramePr>
          <p:xfrm>
            <a:off x="144" y="816"/>
            <a:ext cx="2016" cy="791"/>
          </p:xfrm>
          <a:graphic>
            <a:graphicData uri="http://schemas.openxmlformats.org/presentationml/2006/ole">
              <mc:AlternateContent xmlns:mc="http://schemas.openxmlformats.org/markup-compatibility/2006">
                <mc:Choice xmlns:v="urn:schemas-microsoft-com:vml" Requires="v">
                  <p:oleObj spid="_x0000_s2065" name="Clip" r:id="rId7" imgW="3657600" imgH="3480120" progId="MS_ClipArt_Gallery.2">
                    <p:embed/>
                  </p:oleObj>
                </mc:Choice>
                <mc:Fallback>
                  <p:oleObj name="Clip" r:id="rId7" imgW="3657600" imgH="3480120"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 y="816"/>
                          <a:ext cx="2016" cy="7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8" name="Text Box 8"/>
            <p:cNvSpPr txBox="1">
              <a:spLocks noChangeArrowheads="1"/>
            </p:cNvSpPr>
            <p:nvPr/>
          </p:nvSpPr>
          <p:spPr bwMode="auto">
            <a:xfrm>
              <a:off x="672" y="624"/>
              <a:ext cx="83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Tahoma" panose="020B0604030504040204" pitchFamily="34" charset="0"/>
                </a:defRPr>
              </a:lvl1pPr>
              <a:lvl2pPr marL="742950" indent="-285750" eaLnBrk="0" hangingPunct="0">
                <a:defRPr sz="2400" b="1">
                  <a:solidFill>
                    <a:schemeClr val="tx1"/>
                  </a:solidFill>
                  <a:latin typeface="Tahoma" panose="020B0604030504040204" pitchFamily="34" charset="0"/>
                </a:defRPr>
              </a:lvl2pPr>
              <a:lvl3pPr marL="1143000" indent="-228600" eaLnBrk="0" hangingPunct="0">
                <a:defRPr sz="2400" b="1">
                  <a:solidFill>
                    <a:schemeClr val="tx1"/>
                  </a:solidFill>
                  <a:latin typeface="Tahoma" panose="020B0604030504040204" pitchFamily="34" charset="0"/>
                </a:defRPr>
              </a:lvl3pPr>
              <a:lvl4pPr marL="1600200" indent="-228600" eaLnBrk="0" hangingPunct="0">
                <a:defRPr sz="2400" b="1">
                  <a:solidFill>
                    <a:schemeClr val="tx1"/>
                  </a:solidFill>
                  <a:latin typeface="Tahoma" panose="020B0604030504040204" pitchFamily="34" charset="0"/>
                </a:defRPr>
              </a:lvl4pPr>
              <a:lvl5pPr marL="2057400" indent="-228600" eaLnBrk="0" hangingPunct="0">
                <a:defRPr sz="2400" b="1">
                  <a:solidFill>
                    <a:schemeClr val="tx1"/>
                  </a:solidFill>
                  <a:latin typeface="Tahoma" panose="020B0604030504040204" pitchFamily="34" charset="0"/>
                </a:defRPr>
              </a:lvl5pPr>
              <a:lvl6pPr marL="2514600" indent="-228600" eaLnBrk="0" fontAlgn="base" hangingPunct="0">
                <a:spcBef>
                  <a:spcPct val="0"/>
                </a:spcBef>
                <a:spcAft>
                  <a:spcPct val="0"/>
                </a:spcAft>
                <a:defRPr sz="2400" b="1">
                  <a:solidFill>
                    <a:schemeClr val="tx1"/>
                  </a:solidFill>
                  <a:latin typeface="Tahoma" panose="020B0604030504040204" pitchFamily="34" charset="0"/>
                </a:defRPr>
              </a:lvl6pPr>
              <a:lvl7pPr marL="2971800" indent="-228600" eaLnBrk="0" fontAlgn="base" hangingPunct="0">
                <a:spcBef>
                  <a:spcPct val="0"/>
                </a:spcBef>
                <a:spcAft>
                  <a:spcPct val="0"/>
                </a:spcAft>
                <a:defRPr sz="2400" b="1">
                  <a:solidFill>
                    <a:schemeClr val="tx1"/>
                  </a:solidFill>
                  <a:latin typeface="Tahoma" panose="020B0604030504040204" pitchFamily="34" charset="0"/>
                </a:defRPr>
              </a:lvl7pPr>
              <a:lvl8pPr marL="3429000" indent="-228600" eaLnBrk="0" fontAlgn="base" hangingPunct="0">
                <a:spcBef>
                  <a:spcPct val="0"/>
                </a:spcBef>
                <a:spcAft>
                  <a:spcPct val="0"/>
                </a:spcAft>
                <a:defRPr sz="2400" b="1">
                  <a:solidFill>
                    <a:schemeClr val="tx1"/>
                  </a:solidFill>
                  <a:latin typeface="Tahoma" panose="020B0604030504040204" pitchFamily="34" charset="0"/>
                </a:defRPr>
              </a:lvl8pPr>
              <a:lvl9pPr marL="3886200" indent="-228600" eaLnBrk="0" fontAlgn="base" hangingPunct="0">
                <a:spcBef>
                  <a:spcPct val="0"/>
                </a:spcBef>
                <a:spcAft>
                  <a:spcPct val="0"/>
                </a:spcAft>
                <a:defRPr sz="2400" b="1">
                  <a:solidFill>
                    <a:schemeClr val="tx1"/>
                  </a:solidFill>
                  <a:latin typeface="Tahoma" panose="020B0604030504040204" pitchFamily="34" charset="0"/>
                </a:defRPr>
              </a:lvl9pPr>
            </a:lstStyle>
            <a:p>
              <a:r>
                <a:rPr lang="en-US" sz="1800" b="0">
                  <a:latin typeface="Comic Sans MS" panose="030F0702030302020204" pitchFamily="66" charset="0"/>
                </a:rPr>
                <a:t>1500-1840</a:t>
              </a:r>
            </a:p>
          </p:txBody>
        </p:sp>
        <p:sp>
          <p:nvSpPr>
            <p:cNvPr id="2059" name="Text Box 9"/>
            <p:cNvSpPr txBox="1">
              <a:spLocks noChangeArrowheads="1"/>
            </p:cNvSpPr>
            <p:nvPr/>
          </p:nvSpPr>
          <p:spPr bwMode="auto">
            <a:xfrm>
              <a:off x="2304" y="1536"/>
              <a:ext cx="83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Tahoma" panose="020B0604030504040204" pitchFamily="34" charset="0"/>
                </a:defRPr>
              </a:lvl1pPr>
              <a:lvl2pPr marL="742950" indent="-285750" eaLnBrk="0" hangingPunct="0">
                <a:defRPr sz="2400" b="1">
                  <a:solidFill>
                    <a:schemeClr val="tx1"/>
                  </a:solidFill>
                  <a:latin typeface="Tahoma" panose="020B0604030504040204" pitchFamily="34" charset="0"/>
                </a:defRPr>
              </a:lvl2pPr>
              <a:lvl3pPr marL="1143000" indent="-228600" eaLnBrk="0" hangingPunct="0">
                <a:defRPr sz="2400" b="1">
                  <a:solidFill>
                    <a:schemeClr val="tx1"/>
                  </a:solidFill>
                  <a:latin typeface="Tahoma" panose="020B0604030504040204" pitchFamily="34" charset="0"/>
                </a:defRPr>
              </a:lvl3pPr>
              <a:lvl4pPr marL="1600200" indent="-228600" eaLnBrk="0" hangingPunct="0">
                <a:defRPr sz="2400" b="1">
                  <a:solidFill>
                    <a:schemeClr val="tx1"/>
                  </a:solidFill>
                  <a:latin typeface="Tahoma" panose="020B0604030504040204" pitchFamily="34" charset="0"/>
                </a:defRPr>
              </a:lvl4pPr>
              <a:lvl5pPr marL="2057400" indent="-228600" eaLnBrk="0" hangingPunct="0">
                <a:defRPr sz="2400" b="1">
                  <a:solidFill>
                    <a:schemeClr val="tx1"/>
                  </a:solidFill>
                  <a:latin typeface="Tahoma" panose="020B0604030504040204" pitchFamily="34" charset="0"/>
                </a:defRPr>
              </a:lvl5pPr>
              <a:lvl6pPr marL="2514600" indent="-228600" eaLnBrk="0" fontAlgn="base" hangingPunct="0">
                <a:spcBef>
                  <a:spcPct val="0"/>
                </a:spcBef>
                <a:spcAft>
                  <a:spcPct val="0"/>
                </a:spcAft>
                <a:defRPr sz="2400" b="1">
                  <a:solidFill>
                    <a:schemeClr val="tx1"/>
                  </a:solidFill>
                  <a:latin typeface="Tahoma" panose="020B0604030504040204" pitchFamily="34" charset="0"/>
                </a:defRPr>
              </a:lvl6pPr>
              <a:lvl7pPr marL="2971800" indent="-228600" eaLnBrk="0" fontAlgn="base" hangingPunct="0">
                <a:spcBef>
                  <a:spcPct val="0"/>
                </a:spcBef>
                <a:spcAft>
                  <a:spcPct val="0"/>
                </a:spcAft>
                <a:defRPr sz="2400" b="1">
                  <a:solidFill>
                    <a:schemeClr val="tx1"/>
                  </a:solidFill>
                  <a:latin typeface="Tahoma" panose="020B0604030504040204" pitchFamily="34" charset="0"/>
                </a:defRPr>
              </a:lvl7pPr>
              <a:lvl8pPr marL="3429000" indent="-228600" eaLnBrk="0" fontAlgn="base" hangingPunct="0">
                <a:spcBef>
                  <a:spcPct val="0"/>
                </a:spcBef>
                <a:spcAft>
                  <a:spcPct val="0"/>
                </a:spcAft>
                <a:defRPr sz="2400" b="1">
                  <a:solidFill>
                    <a:schemeClr val="tx1"/>
                  </a:solidFill>
                  <a:latin typeface="Tahoma" panose="020B0604030504040204" pitchFamily="34" charset="0"/>
                </a:defRPr>
              </a:lvl8pPr>
              <a:lvl9pPr marL="3886200" indent="-228600" eaLnBrk="0" fontAlgn="base" hangingPunct="0">
                <a:spcBef>
                  <a:spcPct val="0"/>
                </a:spcBef>
                <a:spcAft>
                  <a:spcPct val="0"/>
                </a:spcAft>
                <a:defRPr sz="2400" b="1">
                  <a:solidFill>
                    <a:schemeClr val="tx1"/>
                  </a:solidFill>
                  <a:latin typeface="Tahoma" panose="020B0604030504040204" pitchFamily="34" charset="0"/>
                </a:defRPr>
              </a:lvl9pPr>
            </a:lstStyle>
            <a:p>
              <a:r>
                <a:rPr lang="en-US" sz="1800" b="0">
                  <a:latin typeface="Comic Sans MS" panose="030F0702030302020204" pitchFamily="66" charset="0"/>
                </a:rPr>
                <a:t>1850-1930</a:t>
              </a:r>
            </a:p>
          </p:txBody>
        </p:sp>
        <p:sp>
          <p:nvSpPr>
            <p:cNvPr id="2060" name="Text Box 10"/>
            <p:cNvSpPr txBox="1">
              <a:spLocks noChangeArrowheads="1"/>
            </p:cNvSpPr>
            <p:nvPr/>
          </p:nvSpPr>
          <p:spPr bwMode="auto">
            <a:xfrm>
              <a:off x="3696" y="2496"/>
              <a:ext cx="51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Tahoma" panose="020B0604030504040204" pitchFamily="34" charset="0"/>
                </a:defRPr>
              </a:lvl1pPr>
              <a:lvl2pPr marL="742950" indent="-285750" eaLnBrk="0" hangingPunct="0">
                <a:defRPr sz="2400" b="1">
                  <a:solidFill>
                    <a:schemeClr val="tx1"/>
                  </a:solidFill>
                  <a:latin typeface="Tahoma" panose="020B0604030504040204" pitchFamily="34" charset="0"/>
                </a:defRPr>
              </a:lvl2pPr>
              <a:lvl3pPr marL="1143000" indent="-228600" eaLnBrk="0" hangingPunct="0">
                <a:defRPr sz="2400" b="1">
                  <a:solidFill>
                    <a:schemeClr val="tx1"/>
                  </a:solidFill>
                  <a:latin typeface="Tahoma" panose="020B0604030504040204" pitchFamily="34" charset="0"/>
                </a:defRPr>
              </a:lvl3pPr>
              <a:lvl4pPr marL="1600200" indent="-228600" eaLnBrk="0" hangingPunct="0">
                <a:defRPr sz="2400" b="1">
                  <a:solidFill>
                    <a:schemeClr val="tx1"/>
                  </a:solidFill>
                  <a:latin typeface="Tahoma" panose="020B0604030504040204" pitchFamily="34" charset="0"/>
                </a:defRPr>
              </a:lvl4pPr>
              <a:lvl5pPr marL="2057400" indent="-228600" eaLnBrk="0" hangingPunct="0">
                <a:defRPr sz="2400" b="1">
                  <a:solidFill>
                    <a:schemeClr val="tx1"/>
                  </a:solidFill>
                  <a:latin typeface="Tahoma" panose="020B0604030504040204" pitchFamily="34" charset="0"/>
                </a:defRPr>
              </a:lvl5pPr>
              <a:lvl6pPr marL="2514600" indent="-228600" eaLnBrk="0" fontAlgn="base" hangingPunct="0">
                <a:spcBef>
                  <a:spcPct val="0"/>
                </a:spcBef>
                <a:spcAft>
                  <a:spcPct val="0"/>
                </a:spcAft>
                <a:defRPr sz="2400" b="1">
                  <a:solidFill>
                    <a:schemeClr val="tx1"/>
                  </a:solidFill>
                  <a:latin typeface="Tahoma" panose="020B0604030504040204" pitchFamily="34" charset="0"/>
                </a:defRPr>
              </a:lvl6pPr>
              <a:lvl7pPr marL="2971800" indent="-228600" eaLnBrk="0" fontAlgn="base" hangingPunct="0">
                <a:spcBef>
                  <a:spcPct val="0"/>
                </a:spcBef>
                <a:spcAft>
                  <a:spcPct val="0"/>
                </a:spcAft>
                <a:defRPr sz="2400" b="1">
                  <a:solidFill>
                    <a:schemeClr val="tx1"/>
                  </a:solidFill>
                  <a:latin typeface="Tahoma" panose="020B0604030504040204" pitchFamily="34" charset="0"/>
                </a:defRPr>
              </a:lvl7pPr>
              <a:lvl8pPr marL="3429000" indent="-228600" eaLnBrk="0" fontAlgn="base" hangingPunct="0">
                <a:spcBef>
                  <a:spcPct val="0"/>
                </a:spcBef>
                <a:spcAft>
                  <a:spcPct val="0"/>
                </a:spcAft>
                <a:defRPr sz="2400" b="1">
                  <a:solidFill>
                    <a:schemeClr val="tx1"/>
                  </a:solidFill>
                  <a:latin typeface="Tahoma" panose="020B0604030504040204" pitchFamily="34" charset="0"/>
                </a:defRPr>
              </a:lvl8pPr>
              <a:lvl9pPr marL="3886200" indent="-228600" eaLnBrk="0" fontAlgn="base" hangingPunct="0">
                <a:spcBef>
                  <a:spcPct val="0"/>
                </a:spcBef>
                <a:spcAft>
                  <a:spcPct val="0"/>
                </a:spcAft>
                <a:defRPr sz="2400" b="1">
                  <a:solidFill>
                    <a:schemeClr val="tx1"/>
                  </a:solidFill>
                  <a:latin typeface="Tahoma" panose="020B0604030504040204" pitchFamily="34" charset="0"/>
                </a:defRPr>
              </a:lvl9pPr>
            </a:lstStyle>
            <a:p>
              <a:r>
                <a:rPr lang="en-US" sz="1800" b="0">
                  <a:latin typeface="Comic Sans MS" panose="030F0702030302020204" pitchFamily="66" charset="0"/>
                </a:rPr>
                <a:t>1950s</a:t>
              </a:r>
            </a:p>
          </p:txBody>
        </p:sp>
        <p:sp>
          <p:nvSpPr>
            <p:cNvPr id="2061" name="Text Box 11"/>
            <p:cNvSpPr txBox="1">
              <a:spLocks noChangeArrowheads="1"/>
            </p:cNvSpPr>
            <p:nvPr/>
          </p:nvSpPr>
          <p:spPr bwMode="auto">
            <a:xfrm>
              <a:off x="4560" y="3216"/>
              <a:ext cx="51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Tahoma" panose="020B0604030504040204" pitchFamily="34" charset="0"/>
                </a:defRPr>
              </a:lvl1pPr>
              <a:lvl2pPr marL="742950" indent="-285750" eaLnBrk="0" hangingPunct="0">
                <a:defRPr sz="2400" b="1">
                  <a:solidFill>
                    <a:schemeClr val="tx1"/>
                  </a:solidFill>
                  <a:latin typeface="Tahoma" panose="020B0604030504040204" pitchFamily="34" charset="0"/>
                </a:defRPr>
              </a:lvl2pPr>
              <a:lvl3pPr marL="1143000" indent="-228600" eaLnBrk="0" hangingPunct="0">
                <a:defRPr sz="2400" b="1">
                  <a:solidFill>
                    <a:schemeClr val="tx1"/>
                  </a:solidFill>
                  <a:latin typeface="Tahoma" panose="020B0604030504040204" pitchFamily="34" charset="0"/>
                </a:defRPr>
              </a:lvl3pPr>
              <a:lvl4pPr marL="1600200" indent="-228600" eaLnBrk="0" hangingPunct="0">
                <a:defRPr sz="2400" b="1">
                  <a:solidFill>
                    <a:schemeClr val="tx1"/>
                  </a:solidFill>
                  <a:latin typeface="Tahoma" panose="020B0604030504040204" pitchFamily="34" charset="0"/>
                </a:defRPr>
              </a:lvl4pPr>
              <a:lvl5pPr marL="2057400" indent="-228600" eaLnBrk="0" hangingPunct="0">
                <a:defRPr sz="2400" b="1">
                  <a:solidFill>
                    <a:schemeClr val="tx1"/>
                  </a:solidFill>
                  <a:latin typeface="Tahoma" panose="020B0604030504040204" pitchFamily="34" charset="0"/>
                </a:defRPr>
              </a:lvl5pPr>
              <a:lvl6pPr marL="2514600" indent="-228600" eaLnBrk="0" fontAlgn="base" hangingPunct="0">
                <a:spcBef>
                  <a:spcPct val="0"/>
                </a:spcBef>
                <a:spcAft>
                  <a:spcPct val="0"/>
                </a:spcAft>
                <a:defRPr sz="2400" b="1">
                  <a:solidFill>
                    <a:schemeClr val="tx1"/>
                  </a:solidFill>
                  <a:latin typeface="Tahoma" panose="020B0604030504040204" pitchFamily="34" charset="0"/>
                </a:defRPr>
              </a:lvl6pPr>
              <a:lvl7pPr marL="2971800" indent="-228600" eaLnBrk="0" fontAlgn="base" hangingPunct="0">
                <a:spcBef>
                  <a:spcPct val="0"/>
                </a:spcBef>
                <a:spcAft>
                  <a:spcPct val="0"/>
                </a:spcAft>
                <a:defRPr sz="2400" b="1">
                  <a:solidFill>
                    <a:schemeClr val="tx1"/>
                  </a:solidFill>
                  <a:latin typeface="Tahoma" panose="020B0604030504040204" pitchFamily="34" charset="0"/>
                </a:defRPr>
              </a:lvl7pPr>
              <a:lvl8pPr marL="3429000" indent="-228600" eaLnBrk="0" fontAlgn="base" hangingPunct="0">
                <a:spcBef>
                  <a:spcPct val="0"/>
                </a:spcBef>
                <a:spcAft>
                  <a:spcPct val="0"/>
                </a:spcAft>
                <a:defRPr sz="2400" b="1">
                  <a:solidFill>
                    <a:schemeClr val="tx1"/>
                  </a:solidFill>
                  <a:latin typeface="Tahoma" panose="020B0604030504040204" pitchFamily="34" charset="0"/>
                </a:defRPr>
              </a:lvl8pPr>
              <a:lvl9pPr marL="3886200" indent="-228600" eaLnBrk="0" fontAlgn="base" hangingPunct="0">
                <a:spcBef>
                  <a:spcPct val="0"/>
                </a:spcBef>
                <a:spcAft>
                  <a:spcPct val="0"/>
                </a:spcAft>
                <a:defRPr sz="2400" b="1">
                  <a:solidFill>
                    <a:schemeClr val="tx1"/>
                  </a:solidFill>
                  <a:latin typeface="Tahoma" panose="020B0604030504040204" pitchFamily="34" charset="0"/>
                </a:defRPr>
              </a:lvl9pPr>
            </a:lstStyle>
            <a:p>
              <a:r>
                <a:rPr lang="en-US" sz="1800" b="0">
                  <a:latin typeface="Comic Sans MS" panose="030F0702030302020204" pitchFamily="66" charset="0"/>
                </a:rPr>
                <a:t>1960s</a:t>
              </a:r>
            </a:p>
          </p:txBody>
        </p:sp>
        <p:sp>
          <p:nvSpPr>
            <p:cNvPr id="2062" name="Text Box 12"/>
            <p:cNvSpPr txBox="1">
              <a:spLocks noChangeArrowheads="1"/>
            </p:cNvSpPr>
            <p:nvPr/>
          </p:nvSpPr>
          <p:spPr bwMode="auto">
            <a:xfrm>
              <a:off x="337" y="1584"/>
              <a:ext cx="1655" cy="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Tahoma" panose="020B0604030504040204" pitchFamily="34" charset="0"/>
                </a:defRPr>
              </a:lvl1pPr>
              <a:lvl2pPr marL="742950" indent="-285750" eaLnBrk="0" hangingPunct="0">
                <a:defRPr sz="2400" b="1">
                  <a:solidFill>
                    <a:schemeClr val="tx1"/>
                  </a:solidFill>
                  <a:latin typeface="Tahoma" panose="020B0604030504040204" pitchFamily="34" charset="0"/>
                </a:defRPr>
              </a:lvl2pPr>
              <a:lvl3pPr marL="1143000" indent="-228600" eaLnBrk="0" hangingPunct="0">
                <a:defRPr sz="2400" b="1">
                  <a:solidFill>
                    <a:schemeClr val="tx1"/>
                  </a:solidFill>
                  <a:latin typeface="Tahoma" panose="020B0604030504040204" pitchFamily="34" charset="0"/>
                </a:defRPr>
              </a:lvl3pPr>
              <a:lvl4pPr marL="1600200" indent="-228600" eaLnBrk="0" hangingPunct="0">
                <a:defRPr sz="2400" b="1">
                  <a:solidFill>
                    <a:schemeClr val="tx1"/>
                  </a:solidFill>
                  <a:latin typeface="Tahoma" panose="020B0604030504040204" pitchFamily="34" charset="0"/>
                </a:defRPr>
              </a:lvl4pPr>
              <a:lvl5pPr marL="2057400" indent="-228600" eaLnBrk="0" hangingPunct="0">
                <a:defRPr sz="2400" b="1">
                  <a:solidFill>
                    <a:schemeClr val="tx1"/>
                  </a:solidFill>
                  <a:latin typeface="Tahoma" panose="020B0604030504040204" pitchFamily="34" charset="0"/>
                </a:defRPr>
              </a:lvl5pPr>
              <a:lvl6pPr marL="2514600" indent="-228600" eaLnBrk="0" fontAlgn="base" hangingPunct="0">
                <a:spcBef>
                  <a:spcPct val="0"/>
                </a:spcBef>
                <a:spcAft>
                  <a:spcPct val="0"/>
                </a:spcAft>
                <a:defRPr sz="2400" b="1">
                  <a:solidFill>
                    <a:schemeClr val="tx1"/>
                  </a:solidFill>
                  <a:latin typeface="Tahoma" panose="020B0604030504040204" pitchFamily="34" charset="0"/>
                </a:defRPr>
              </a:lvl6pPr>
              <a:lvl7pPr marL="2971800" indent="-228600" eaLnBrk="0" fontAlgn="base" hangingPunct="0">
                <a:spcBef>
                  <a:spcPct val="0"/>
                </a:spcBef>
                <a:spcAft>
                  <a:spcPct val="0"/>
                </a:spcAft>
                <a:defRPr sz="2400" b="1">
                  <a:solidFill>
                    <a:schemeClr val="tx1"/>
                  </a:solidFill>
                  <a:latin typeface="Tahoma" panose="020B0604030504040204" pitchFamily="34" charset="0"/>
                </a:defRPr>
              </a:lvl7pPr>
              <a:lvl8pPr marL="3429000" indent="-228600" eaLnBrk="0" fontAlgn="base" hangingPunct="0">
                <a:spcBef>
                  <a:spcPct val="0"/>
                </a:spcBef>
                <a:spcAft>
                  <a:spcPct val="0"/>
                </a:spcAft>
                <a:defRPr sz="2400" b="1">
                  <a:solidFill>
                    <a:schemeClr val="tx1"/>
                  </a:solidFill>
                  <a:latin typeface="Tahoma" panose="020B0604030504040204" pitchFamily="34" charset="0"/>
                </a:defRPr>
              </a:lvl8pPr>
              <a:lvl9pPr marL="3886200" indent="-228600" eaLnBrk="0" fontAlgn="base" hangingPunct="0">
                <a:spcBef>
                  <a:spcPct val="0"/>
                </a:spcBef>
                <a:spcAft>
                  <a:spcPct val="0"/>
                </a:spcAft>
                <a:defRPr sz="2400" b="1">
                  <a:solidFill>
                    <a:schemeClr val="tx1"/>
                  </a:solidFill>
                  <a:latin typeface="Tahoma" panose="020B0604030504040204" pitchFamily="34" charset="0"/>
                </a:defRPr>
              </a:lvl9pPr>
            </a:lstStyle>
            <a:p>
              <a:pPr algn="ctr"/>
              <a:r>
                <a:rPr lang="en-US" sz="1600" b="0">
                  <a:latin typeface="Comic Sans MS" panose="030F0702030302020204" pitchFamily="66" charset="0"/>
                </a:rPr>
                <a:t>Best average speed of </a:t>
              </a:r>
            </a:p>
            <a:p>
              <a:pPr algn="ctr"/>
              <a:r>
                <a:rPr lang="en-US" sz="1600" b="0">
                  <a:latin typeface="Comic Sans MS" panose="030F0702030302020204" pitchFamily="66" charset="0"/>
                </a:rPr>
                <a:t>horse-drawn coaches and </a:t>
              </a:r>
            </a:p>
            <a:p>
              <a:pPr algn="ctr"/>
              <a:r>
                <a:rPr lang="en-US" sz="1600" b="0">
                  <a:latin typeface="Comic Sans MS" panose="030F0702030302020204" pitchFamily="66" charset="0"/>
                </a:rPr>
                <a:t>sailing ships,</a:t>
              </a:r>
            </a:p>
          </p:txBody>
        </p:sp>
        <p:sp>
          <p:nvSpPr>
            <p:cNvPr id="2063" name="Text Box 13"/>
            <p:cNvSpPr txBox="1">
              <a:spLocks noChangeArrowheads="1"/>
            </p:cNvSpPr>
            <p:nvPr/>
          </p:nvSpPr>
          <p:spPr bwMode="auto">
            <a:xfrm>
              <a:off x="1536" y="2256"/>
              <a:ext cx="2313"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Tahoma" panose="020B0604030504040204" pitchFamily="34" charset="0"/>
                </a:defRPr>
              </a:lvl1pPr>
              <a:lvl2pPr marL="742950" indent="-285750" eaLnBrk="0" hangingPunct="0">
                <a:defRPr sz="2400" b="1">
                  <a:solidFill>
                    <a:schemeClr val="tx1"/>
                  </a:solidFill>
                  <a:latin typeface="Tahoma" panose="020B0604030504040204" pitchFamily="34" charset="0"/>
                </a:defRPr>
              </a:lvl2pPr>
              <a:lvl3pPr marL="1143000" indent="-228600" eaLnBrk="0" hangingPunct="0">
                <a:defRPr sz="2400" b="1">
                  <a:solidFill>
                    <a:schemeClr val="tx1"/>
                  </a:solidFill>
                  <a:latin typeface="Tahoma" panose="020B0604030504040204" pitchFamily="34" charset="0"/>
                </a:defRPr>
              </a:lvl3pPr>
              <a:lvl4pPr marL="1600200" indent="-228600" eaLnBrk="0" hangingPunct="0">
                <a:defRPr sz="2400" b="1">
                  <a:solidFill>
                    <a:schemeClr val="tx1"/>
                  </a:solidFill>
                  <a:latin typeface="Tahoma" panose="020B0604030504040204" pitchFamily="34" charset="0"/>
                </a:defRPr>
              </a:lvl4pPr>
              <a:lvl5pPr marL="2057400" indent="-228600" eaLnBrk="0" hangingPunct="0">
                <a:defRPr sz="2400" b="1">
                  <a:solidFill>
                    <a:schemeClr val="tx1"/>
                  </a:solidFill>
                  <a:latin typeface="Tahoma" panose="020B0604030504040204" pitchFamily="34" charset="0"/>
                </a:defRPr>
              </a:lvl5pPr>
              <a:lvl6pPr marL="2514600" indent="-228600" eaLnBrk="0" fontAlgn="base" hangingPunct="0">
                <a:spcBef>
                  <a:spcPct val="0"/>
                </a:spcBef>
                <a:spcAft>
                  <a:spcPct val="0"/>
                </a:spcAft>
                <a:defRPr sz="2400" b="1">
                  <a:solidFill>
                    <a:schemeClr val="tx1"/>
                  </a:solidFill>
                  <a:latin typeface="Tahoma" panose="020B0604030504040204" pitchFamily="34" charset="0"/>
                </a:defRPr>
              </a:lvl6pPr>
              <a:lvl7pPr marL="2971800" indent="-228600" eaLnBrk="0" fontAlgn="base" hangingPunct="0">
                <a:spcBef>
                  <a:spcPct val="0"/>
                </a:spcBef>
                <a:spcAft>
                  <a:spcPct val="0"/>
                </a:spcAft>
                <a:defRPr sz="2400" b="1">
                  <a:solidFill>
                    <a:schemeClr val="tx1"/>
                  </a:solidFill>
                  <a:latin typeface="Tahoma" panose="020B0604030504040204" pitchFamily="34" charset="0"/>
                </a:defRPr>
              </a:lvl7pPr>
              <a:lvl8pPr marL="3429000" indent="-228600" eaLnBrk="0" fontAlgn="base" hangingPunct="0">
                <a:spcBef>
                  <a:spcPct val="0"/>
                </a:spcBef>
                <a:spcAft>
                  <a:spcPct val="0"/>
                </a:spcAft>
                <a:defRPr sz="2400" b="1">
                  <a:solidFill>
                    <a:schemeClr val="tx1"/>
                  </a:solidFill>
                  <a:latin typeface="Tahoma" panose="020B0604030504040204" pitchFamily="34" charset="0"/>
                </a:defRPr>
              </a:lvl8pPr>
              <a:lvl9pPr marL="3886200" indent="-228600" eaLnBrk="0" fontAlgn="base" hangingPunct="0">
                <a:spcBef>
                  <a:spcPct val="0"/>
                </a:spcBef>
                <a:spcAft>
                  <a:spcPct val="0"/>
                </a:spcAft>
                <a:defRPr sz="2400" b="1">
                  <a:solidFill>
                    <a:schemeClr val="tx1"/>
                  </a:solidFill>
                  <a:latin typeface="Tahoma" panose="020B0604030504040204" pitchFamily="34" charset="0"/>
                </a:defRPr>
              </a:lvl9pPr>
            </a:lstStyle>
            <a:p>
              <a:pPr algn="ctr"/>
              <a:r>
                <a:rPr lang="en-US" sz="1600" b="0">
                  <a:latin typeface="Comic Sans MS" panose="030F0702030302020204" pitchFamily="66" charset="0"/>
                </a:rPr>
                <a:t>Steam locomotives average 65mph. Steamships average 36mph.</a:t>
              </a:r>
            </a:p>
          </p:txBody>
        </p:sp>
        <p:sp>
          <p:nvSpPr>
            <p:cNvPr id="2064" name="Text Box 14"/>
            <p:cNvSpPr txBox="1">
              <a:spLocks noChangeArrowheads="1"/>
            </p:cNvSpPr>
            <p:nvPr/>
          </p:nvSpPr>
          <p:spPr bwMode="auto">
            <a:xfrm>
              <a:off x="3216" y="3072"/>
              <a:ext cx="1353"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Tahoma" panose="020B0604030504040204" pitchFamily="34" charset="0"/>
                </a:defRPr>
              </a:lvl1pPr>
              <a:lvl2pPr marL="742950" indent="-285750" eaLnBrk="0" hangingPunct="0">
                <a:defRPr sz="2400" b="1">
                  <a:solidFill>
                    <a:schemeClr val="tx1"/>
                  </a:solidFill>
                  <a:latin typeface="Tahoma" panose="020B0604030504040204" pitchFamily="34" charset="0"/>
                </a:defRPr>
              </a:lvl2pPr>
              <a:lvl3pPr marL="1143000" indent="-228600" eaLnBrk="0" hangingPunct="0">
                <a:defRPr sz="2400" b="1">
                  <a:solidFill>
                    <a:schemeClr val="tx1"/>
                  </a:solidFill>
                  <a:latin typeface="Tahoma" panose="020B0604030504040204" pitchFamily="34" charset="0"/>
                </a:defRPr>
              </a:lvl3pPr>
              <a:lvl4pPr marL="1600200" indent="-228600" eaLnBrk="0" hangingPunct="0">
                <a:defRPr sz="2400" b="1">
                  <a:solidFill>
                    <a:schemeClr val="tx1"/>
                  </a:solidFill>
                  <a:latin typeface="Tahoma" panose="020B0604030504040204" pitchFamily="34" charset="0"/>
                </a:defRPr>
              </a:lvl4pPr>
              <a:lvl5pPr marL="2057400" indent="-228600" eaLnBrk="0" hangingPunct="0">
                <a:defRPr sz="2400" b="1">
                  <a:solidFill>
                    <a:schemeClr val="tx1"/>
                  </a:solidFill>
                  <a:latin typeface="Tahoma" panose="020B0604030504040204" pitchFamily="34" charset="0"/>
                </a:defRPr>
              </a:lvl5pPr>
              <a:lvl6pPr marL="2514600" indent="-228600" eaLnBrk="0" fontAlgn="base" hangingPunct="0">
                <a:spcBef>
                  <a:spcPct val="0"/>
                </a:spcBef>
                <a:spcAft>
                  <a:spcPct val="0"/>
                </a:spcAft>
                <a:defRPr sz="2400" b="1">
                  <a:solidFill>
                    <a:schemeClr val="tx1"/>
                  </a:solidFill>
                  <a:latin typeface="Tahoma" panose="020B0604030504040204" pitchFamily="34" charset="0"/>
                </a:defRPr>
              </a:lvl6pPr>
              <a:lvl7pPr marL="2971800" indent="-228600" eaLnBrk="0" fontAlgn="base" hangingPunct="0">
                <a:spcBef>
                  <a:spcPct val="0"/>
                </a:spcBef>
                <a:spcAft>
                  <a:spcPct val="0"/>
                </a:spcAft>
                <a:defRPr sz="2400" b="1">
                  <a:solidFill>
                    <a:schemeClr val="tx1"/>
                  </a:solidFill>
                  <a:latin typeface="Tahoma" panose="020B0604030504040204" pitchFamily="34" charset="0"/>
                </a:defRPr>
              </a:lvl7pPr>
              <a:lvl8pPr marL="3429000" indent="-228600" eaLnBrk="0" fontAlgn="base" hangingPunct="0">
                <a:spcBef>
                  <a:spcPct val="0"/>
                </a:spcBef>
                <a:spcAft>
                  <a:spcPct val="0"/>
                </a:spcAft>
                <a:defRPr sz="2400" b="1">
                  <a:solidFill>
                    <a:schemeClr val="tx1"/>
                  </a:solidFill>
                  <a:latin typeface="Tahoma" panose="020B0604030504040204" pitchFamily="34" charset="0"/>
                </a:defRPr>
              </a:lvl8pPr>
              <a:lvl9pPr marL="3886200" indent="-228600" eaLnBrk="0" fontAlgn="base" hangingPunct="0">
                <a:spcBef>
                  <a:spcPct val="0"/>
                </a:spcBef>
                <a:spcAft>
                  <a:spcPct val="0"/>
                </a:spcAft>
                <a:defRPr sz="2400" b="1">
                  <a:solidFill>
                    <a:schemeClr val="tx1"/>
                  </a:solidFill>
                  <a:latin typeface="Tahoma" panose="020B0604030504040204" pitchFamily="34" charset="0"/>
                </a:defRPr>
              </a:lvl9pPr>
            </a:lstStyle>
            <a:p>
              <a:pPr algn="ctr"/>
              <a:r>
                <a:rPr lang="en-US" sz="1600" b="0">
                  <a:latin typeface="Comic Sans MS" panose="030F0702030302020204" pitchFamily="66" charset="0"/>
                </a:rPr>
                <a:t>Propeller aircraft 300-400 mph.</a:t>
              </a:r>
            </a:p>
          </p:txBody>
        </p:sp>
        <p:sp>
          <p:nvSpPr>
            <p:cNvPr id="2065" name="Text Box 15"/>
            <p:cNvSpPr txBox="1">
              <a:spLocks noChangeArrowheads="1"/>
            </p:cNvSpPr>
            <p:nvPr/>
          </p:nvSpPr>
          <p:spPr bwMode="auto">
            <a:xfrm>
              <a:off x="4075" y="3522"/>
              <a:ext cx="1685"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Tahoma" panose="020B0604030504040204" pitchFamily="34" charset="0"/>
                </a:defRPr>
              </a:lvl1pPr>
              <a:lvl2pPr marL="742950" indent="-285750" eaLnBrk="0" hangingPunct="0">
                <a:defRPr sz="2400" b="1">
                  <a:solidFill>
                    <a:schemeClr val="tx1"/>
                  </a:solidFill>
                  <a:latin typeface="Tahoma" panose="020B0604030504040204" pitchFamily="34" charset="0"/>
                </a:defRPr>
              </a:lvl2pPr>
              <a:lvl3pPr marL="1143000" indent="-228600" eaLnBrk="0" hangingPunct="0">
                <a:defRPr sz="2400" b="1">
                  <a:solidFill>
                    <a:schemeClr val="tx1"/>
                  </a:solidFill>
                  <a:latin typeface="Tahoma" panose="020B0604030504040204" pitchFamily="34" charset="0"/>
                </a:defRPr>
              </a:lvl3pPr>
              <a:lvl4pPr marL="1600200" indent="-228600" eaLnBrk="0" hangingPunct="0">
                <a:defRPr sz="2400" b="1">
                  <a:solidFill>
                    <a:schemeClr val="tx1"/>
                  </a:solidFill>
                  <a:latin typeface="Tahoma" panose="020B0604030504040204" pitchFamily="34" charset="0"/>
                </a:defRPr>
              </a:lvl4pPr>
              <a:lvl5pPr marL="2057400" indent="-228600" eaLnBrk="0" hangingPunct="0">
                <a:defRPr sz="2400" b="1">
                  <a:solidFill>
                    <a:schemeClr val="tx1"/>
                  </a:solidFill>
                  <a:latin typeface="Tahoma" panose="020B0604030504040204" pitchFamily="34" charset="0"/>
                </a:defRPr>
              </a:lvl5pPr>
              <a:lvl6pPr marL="2514600" indent="-228600" eaLnBrk="0" fontAlgn="base" hangingPunct="0">
                <a:spcBef>
                  <a:spcPct val="0"/>
                </a:spcBef>
                <a:spcAft>
                  <a:spcPct val="0"/>
                </a:spcAft>
                <a:defRPr sz="2400" b="1">
                  <a:solidFill>
                    <a:schemeClr val="tx1"/>
                  </a:solidFill>
                  <a:latin typeface="Tahoma" panose="020B0604030504040204" pitchFamily="34" charset="0"/>
                </a:defRPr>
              </a:lvl6pPr>
              <a:lvl7pPr marL="2971800" indent="-228600" eaLnBrk="0" fontAlgn="base" hangingPunct="0">
                <a:spcBef>
                  <a:spcPct val="0"/>
                </a:spcBef>
                <a:spcAft>
                  <a:spcPct val="0"/>
                </a:spcAft>
                <a:defRPr sz="2400" b="1">
                  <a:solidFill>
                    <a:schemeClr val="tx1"/>
                  </a:solidFill>
                  <a:latin typeface="Tahoma" panose="020B0604030504040204" pitchFamily="34" charset="0"/>
                </a:defRPr>
              </a:lvl7pPr>
              <a:lvl8pPr marL="3429000" indent="-228600" eaLnBrk="0" fontAlgn="base" hangingPunct="0">
                <a:spcBef>
                  <a:spcPct val="0"/>
                </a:spcBef>
                <a:spcAft>
                  <a:spcPct val="0"/>
                </a:spcAft>
                <a:defRPr sz="2400" b="1">
                  <a:solidFill>
                    <a:schemeClr val="tx1"/>
                  </a:solidFill>
                  <a:latin typeface="Tahoma" panose="020B0604030504040204" pitchFamily="34" charset="0"/>
                </a:defRPr>
              </a:lvl8pPr>
              <a:lvl9pPr marL="3886200" indent="-228600" eaLnBrk="0" fontAlgn="base" hangingPunct="0">
                <a:spcBef>
                  <a:spcPct val="0"/>
                </a:spcBef>
                <a:spcAft>
                  <a:spcPct val="0"/>
                </a:spcAft>
                <a:defRPr sz="2400" b="1">
                  <a:solidFill>
                    <a:schemeClr val="tx1"/>
                  </a:solidFill>
                  <a:latin typeface="Tahoma" panose="020B0604030504040204" pitchFamily="34" charset="0"/>
                </a:defRPr>
              </a:lvl9pPr>
            </a:lstStyle>
            <a:p>
              <a:pPr algn="ctr"/>
              <a:r>
                <a:rPr lang="en-US" sz="1600" b="0">
                  <a:latin typeface="Comic Sans MS" panose="030F0702030302020204" pitchFamily="66" charset="0"/>
                </a:rPr>
                <a:t>Jet passenger aircraft 500-700mph.</a:t>
              </a:r>
            </a:p>
          </p:txBody>
        </p:sp>
      </p:grpSp>
    </p:spTree>
    <p:extLst>
      <p:ext uri="{BB962C8B-B14F-4D97-AF65-F5344CB8AC3E}">
        <p14:creationId xmlns:p14="http://schemas.microsoft.com/office/powerpoint/2010/main" val="26871867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TotalTime>
  <Words>959</Words>
  <Application>Microsoft Office PowerPoint</Application>
  <PresentationFormat>Widescreen</PresentationFormat>
  <Paragraphs>95</Paragraphs>
  <Slides>18</Slides>
  <Notes>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9" baseType="lpstr">
      <vt:lpstr>Arial</vt:lpstr>
      <vt:lpstr>Britannic Bold</vt:lpstr>
      <vt:lpstr>Calibri</vt:lpstr>
      <vt:lpstr>Calibri Light</vt:lpstr>
      <vt:lpstr>Comic Sans MS</vt:lpstr>
      <vt:lpstr>Constantia</vt:lpstr>
      <vt:lpstr>Monotype Corsiva</vt:lpstr>
      <vt:lpstr>Tahoma</vt:lpstr>
      <vt:lpstr>Times New Roman</vt:lpstr>
      <vt:lpstr>Office Theme</vt:lpstr>
      <vt:lpstr>Clip</vt:lpstr>
      <vt:lpstr>CHAPTER 1</vt:lpstr>
      <vt:lpstr>PowerPoint Presentation</vt:lpstr>
      <vt:lpstr>PowerPoint Presentation</vt:lpstr>
      <vt:lpstr>NEED FOR INTERNATIONAL BUSINESS</vt:lpstr>
      <vt:lpstr>GLOBALIZATION</vt:lpstr>
      <vt:lpstr>GLOBALIZATION OF MARKETS</vt:lpstr>
      <vt:lpstr>GLOBALIZATION OF PRODUCTION</vt:lpstr>
      <vt:lpstr>DRIVERS OF GLOBALIZATION</vt:lpstr>
      <vt:lpstr>THE SHRINKING GLOBE</vt:lpstr>
      <vt:lpstr>THE EMERGENCE OF GLOBAL INSTITUTIONS</vt:lpstr>
      <vt:lpstr>IMF AND WORLD BANK</vt:lpstr>
      <vt:lpstr>UNITED NATIONS (UN)</vt:lpstr>
      <vt:lpstr>UNITED NATIONS (UN)</vt:lpstr>
      <vt:lpstr>UNITED NATIONS</vt:lpstr>
      <vt:lpstr>47 seats: Asia 54 seats: Africa 43 seats: Europe 33 seats: Latin America 2 seats: North America 14 seats: Oceania</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Faiz Hossain</dc:creator>
  <cp:lastModifiedBy>HP</cp:lastModifiedBy>
  <cp:revision>4</cp:revision>
  <dcterms:created xsi:type="dcterms:W3CDTF">2014-10-25T19:31:58Z</dcterms:created>
  <dcterms:modified xsi:type="dcterms:W3CDTF">2017-05-27T06:54:15Z</dcterms:modified>
</cp:coreProperties>
</file>