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9A34-C7C8-4143-9D3F-3F84F04A2D9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B28FF-F186-4B54-9550-E39DA2FCB6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37" y="2114550"/>
            <a:ext cx="7553325" cy="4743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28587"/>
            <a:ext cx="7772400" cy="200025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Int. Business (INB372)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Topics</a:t>
            </a: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/>
              <a:t>U.S. government has rightfully banned Chinese company “Huawei”.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Team 1: For the topic.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Team 2: Against the topic.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/>
              <a:t>Countries like Bhutan &amp; New Zealand are correctly implementing their economic policy by focusing on well-being of citizens instead of economic measures such as GDP.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Team </a:t>
            </a:r>
            <a:r>
              <a:rPr lang="en-US" sz="2200" dirty="0" smtClean="0"/>
              <a:t>3: </a:t>
            </a:r>
            <a:r>
              <a:rPr lang="en-US" sz="2200" dirty="0"/>
              <a:t>For the topic.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Team </a:t>
            </a:r>
            <a:r>
              <a:rPr lang="en-US" sz="2200" dirty="0" smtClean="0"/>
              <a:t>4: </a:t>
            </a:r>
            <a:r>
              <a:rPr lang="en-US" sz="2200" dirty="0"/>
              <a:t>Against the topic</a:t>
            </a:r>
            <a:r>
              <a:rPr lang="en-US" sz="20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/>
              <a:t>BREXIT is a sign that shows globalization might work for economic progression but hampered by political actions.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Team </a:t>
            </a:r>
            <a:r>
              <a:rPr lang="en-US" sz="2200" dirty="0" smtClean="0"/>
              <a:t>5: </a:t>
            </a:r>
            <a:r>
              <a:rPr lang="en-US" sz="2200" dirty="0"/>
              <a:t>For the topic.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Team </a:t>
            </a:r>
            <a:r>
              <a:rPr lang="en-US" sz="2200" dirty="0" smtClean="0"/>
              <a:t>6: </a:t>
            </a:r>
            <a:r>
              <a:rPr lang="en-US" sz="2200" dirty="0"/>
              <a:t>Against the topic</a:t>
            </a:r>
            <a:r>
              <a:rPr lang="en-US" sz="2000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Timeline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Argument by Team 01: 8 minutes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Argument by Team 02: 8 minutes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Refute by team 01: </a:t>
            </a:r>
            <a:r>
              <a:rPr lang="en-US" sz="2000" dirty="0"/>
              <a:t>3</a:t>
            </a:r>
            <a:r>
              <a:rPr lang="en-US" sz="2000" dirty="0" smtClean="0"/>
              <a:t> minutes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Refute by team 02: 3 minutes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Closing statement by team 01: 1.5 minutes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Closing statement by team 02: 1.5 minutes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Q &amp; A – 10 minutes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081" y="4572000"/>
            <a:ext cx="3928369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916" y="3581400"/>
            <a:ext cx="3805084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Instructions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086600" cy="3124199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</a:rPr>
              <a:t>No PowerPoint slides</a:t>
            </a:r>
          </a:p>
          <a:p>
            <a:r>
              <a:rPr lang="en-US" sz="2200" b="1" dirty="0" smtClean="0">
                <a:solidFill>
                  <a:srgbClr val="C00000"/>
                </a:solidFill>
              </a:rPr>
              <a:t>No refuting in the initial argument.</a:t>
            </a:r>
          </a:p>
          <a:p>
            <a:r>
              <a:rPr lang="en-US" sz="2200" b="1" dirty="0" smtClean="0">
                <a:solidFill>
                  <a:srgbClr val="C00000"/>
                </a:solidFill>
              </a:rPr>
              <a:t>Disagreement is the key in a debate, hence it’s okay not to agree!!</a:t>
            </a:r>
          </a:p>
          <a:p>
            <a:r>
              <a:rPr lang="en-US" sz="2200" b="1" dirty="0" smtClean="0">
                <a:solidFill>
                  <a:srgbClr val="C00000"/>
                </a:solidFill>
              </a:rPr>
              <a:t>Examples must be supported by the source of information.</a:t>
            </a:r>
          </a:p>
          <a:p>
            <a:r>
              <a:rPr lang="en-US" sz="2200" b="1" dirty="0" smtClean="0">
                <a:solidFill>
                  <a:srgbClr val="C00000"/>
                </a:solidFill>
              </a:rPr>
              <a:t>Dress code: Business formal.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Int. Business (INB372)</vt:lpstr>
      <vt:lpstr>Topics</vt:lpstr>
      <vt:lpstr>Timeline</vt:lpstr>
      <vt:lpstr>Instructions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 ON GLOBALIZATION</dc:title>
  <dc:creator>Corporate Edition</dc:creator>
  <cp:lastModifiedBy>Mahtab Muntazeri</cp:lastModifiedBy>
  <cp:revision>25</cp:revision>
  <dcterms:created xsi:type="dcterms:W3CDTF">2016-09-22T07:45:23Z</dcterms:created>
  <dcterms:modified xsi:type="dcterms:W3CDTF">2019-10-21T06:57:50Z</dcterms:modified>
</cp:coreProperties>
</file>