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48"/>
  </p:normalViewPr>
  <p:slideViewPr>
    <p:cSldViewPr snapToGrid="0" snapToObjects="1">
      <p:cViewPr varScale="1">
        <p:scale>
          <a:sx n="71" d="100"/>
          <a:sy n="71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2B7957-684A-F348-A15F-A792B041F8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Creativity and the business idea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977CDF-CA22-E348-A6E4-1BF2E68A8A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61CDBC-CA99-9F40-A18C-09BA110A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Classification of a new product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1661D13-F00F-FE4C-8911-16F84D6D3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Different entities defines  “A NEW PRODUCT” differently</a:t>
            </a:r>
          </a:p>
        </p:txBody>
      </p:sp>
    </p:spTree>
    <p:extLst>
      <p:ext uri="{BB962C8B-B14F-4D97-AF65-F5344CB8AC3E}">
        <p14:creationId xmlns:p14="http://schemas.microsoft.com/office/powerpoint/2010/main" val="403523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5E536F-E745-9245-96F9-8647AC8D1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Consumer viewpoint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6B05E5-D5A3-9843-A5E8-7B196B4B2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6" descr="cont">
            <a:extLst>
              <a:ext uri="{FF2B5EF4-FFF2-40B4-BE49-F238E27FC236}">
                <a16:creationId xmlns="" xmlns:a16="http://schemas.microsoft.com/office/drawing/2014/main" id="{EE0A3B3C-F24B-5847-A316-595B5CBA0C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386" y="1416181"/>
            <a:ext cx="7177993" cy="4022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096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pprec">
            <a:extLst>
              <a:ext uri="{FF2B5EF4-FFF2-40B4-BE49-F238E27FC236}">
                <a16:creationId xmlns="" xmlns:a16="http://schemas.microsoft.com/office/drawing/2014/main" id="{039EFDB1-8E01-EB4C-8E41-AD7E5DC3B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955" y="1024997"/>
            <a:ext cx="8774112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4541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8859106-E9BC-C344-8D24-D0271B293295}"/>
              </a:ext>
            </a:extLst>
          </p:cNvPr>
          <p:cNvSpPr txBox="1"/>
          <p:nvPr/>
        </p:nvSpPr>
        <p:spPr>
          <a:xfrm>
            <a:off x="2540000" y="3138311"/>
            <a:ext cx="666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But remember, there always needs to be a check and balance </a:t>
            </a:r>
          </a:p>
        </p:txBody>
      </p:sp>
    </p:spTree>
    <p:extLst>
      <p:ext uri="{BB962C8B-B14F-4D97-AF65-F5344CB8AC3E}">
        <p14:creationId xmlns:p14="http://schemas.microsoft.com/office/powerpoint/2010/main" val="158498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PDP">
            <a:extLst>
              <a:ext uri="{FF2B5EF4-FFF2-40B4-BE49-F238E27FC236}">
                <a16:creationId xmlns="" xmlns:a16="http://schemas.microsoft.com/office/drawing/2014/main" id="{3F6BFF55-1008-EB4A-B03C-A97B338541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378" y="1938691"/>
            <a:ext cx="8799513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C1B66EB-A548-4843-B842-A6B00BBE7709}"/>
              </a:ext>
            </a:extLst>
          </p:cNvPr>
          <p:cNvSpPr txBox="1"/>
          <p:nvPr/>
        </p:nvSpPr>
        <p:spPr>
          <a:xfrm>
            <a:off x="4131733" y="722489"/>
            <a:ext cx="3548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Stages of Product Development </a:t>
            </a:r>
          </a:p>
        </p:txBody>
      </p:sp>
    </p:spTree>
    <p:extLst>
      <p:ext uri="{BB962C8B-B14F-4D97-AF65-F5344CB8AC3E}">
        <p14:creationId xmlns:p14="http://schemas.microsoft.com/office/powerpoint/2010/main" val="510564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954CAC-5061-324B-BD2C-C76D9D5D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heck does ideas come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E39BB3F-A3CA-2745-A1CC-AE1B78E67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69" y="3026666"/>
            <a:ext cx="6281873" cy="551480"/>
          </a:xfrm>
        </p:spPr>
        <p:txBody>
          <a:bodyPr>
            <a:normAutofit/>
          </a:bodyPr>
          <a:lstStyle/>
          <a:p>
            <a:r>
              <a:rPr lang="en-US" sz="2400" dirty="0"/>
              <a:t>Trends</a:t>
            </a: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F0C2FFB-EBAA-FF46-A499-7C74A93D9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71546"/>
            <a:ext cx="76200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0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D56F31-514C-A240-8255-0D55F312A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you name a few trend you have observed in recent years?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E9C900CE-EB68-CB4B-9505-69267B768108}"/>
              </a:ext>
            </a:extLst>
          </p:cNvPr>
          <p:cNvSpPr txBox="1">
            <a:spLocks/>
          </p:cNvSpPr>
          <p:nvPr/>
        </p:nvSpPr>
        <p:spPr>
          <a:xfrm>
            <a:off x="4878387" y="1309946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Green - Tesla</a:t>
            </a:r>
          </a:p>
          <a:p>
            <a:r>
              <a:rPr lang="en-US" dirty="0"/>
              <a:t>Clean energy- e.g. Solar panels </a:t>
            </a:r>
          </a:p>
          <a:p>
            <a:r>
              <a:rPr lang="en-US" dirty="0"/>
              <a:t>Organic orientation- e.g. food / vegan</a:t>
            </a:r>
          </a:p>
          <a:p>
            <a:r>
              <a:rPr lang="en-US" dirty="0"/>
              <a:t>Economic- e.g. outsourcing, debt management</a:t>
            </a:r>
          </a:p>
          <a:p>
            <a:r>
              <a:rPr lang="en-US" dirty="0"/>
              <a:t>Social- e.g. Facebook</a:t>
            </a:r>
          </a:p>
          <a:p>
            <a:r>
              <a:rPr lang="en-US" dirty="0"/>
              <a:t>Health- e.g. medical app</a:t>
            </a:r>
          </a:p>
          <a:p>
            <a:r>
              <a:rPr lang="en-US" dirty="0"/>
              <a:t>Web- e.g. web 2.0</a:t>
            </a:r>
          </a:p>
        </p:txBody>
      </p:sp>
    </p:spTree>
    <p:extLst>
      <p:ext uri="{BB962C8B-B14F-4D97-AF65-F5344CB8AC3E}">
        <p14:creationId xmlns:p14="http://schemas.microsoft.com/office/powerpoint/2010/main" val="212588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46030C-0245-2342-905D-796CC375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other sources are there for generating new ideas?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A300EEBD-5453-8E4E-979A-C7DBA6F356AD}"/>
              </a:ext>
            </a:extLst>
          </p:cNvPr>
          <p:cNvSpPr txBox="1">
            <a:spLocks/>
          </p:cNvSpPr>
          <p:nvPr/>
        </p:nvSpPr>
        <p:spPr>
          <a:xfrm>
            <a:off x="4672013" y="1292226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Consumers- {study attitude and behavior}</a:t>
            </a:r>
          </a:p>
          <a:p>
            <a:r>
              <a:rPr lang="en-US" dirty="0"/>
              <a:t>Existing products and services- {visit stores regular, talk to consumers}</a:t>
            </a:r>
          </a:p>
          <a:p>
            <a:r>
              <a:rPr lang="en-US" dirty="0"/>
              <a:t>Distribution Channels {suppliers can give you insight, </a:t>
            </a:r>
            <a:r>
              <a:rPr lang="en-US" dirty="0" err="1"/>
              <a:t>esp</a:t>
            </a:r>
            <a:r>
              <a:rPr lang="en-US" dirty="0"/>
              <a:t>, retailers}</a:t>
            </a:r>
          </a:p>
          <a:p>
            <a:r>
              <a:rPr lang="en-US" dirty="0"/>
              <a:t>Federal government {patents and licenses}</a:t>
            </a:r>
          </a:p>
          <a:p>
            <a:r>
              <a:rPr lang="en-US" dirty="0"/>
              <a:t>Research and development {invest towards R&amp;D}</a:t>
            </a:r>
          </a:p>
        </p:txBody>
      </p:sp>
    </p:spTree>
    <p:extLst>
      <p:ext uri="{BB962C8B-B14F-4D97-AF65-F5344CB8AC3E}">
        <p14:creationId xmlns:p14="http://schemas.microsoft.com/office/powerpoint/2010/main" val="65436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730F4A-6E85-F846-BAF8-98F7B0D1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generating new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3905CF9-239F-DE4A-B5A9-7B29708EE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FGD – 8 to 14 people; non-experts; moderator. A great way to generate and screen ideas. </a:t>
            </a:r>
          </a:p>
          <a:p>
            <a:r>
              <a:rPr lang="en-US" dirty="0"/>
              <a:t>Brainstorming – don’t stop anyone; quantity. </a:t>
            </a:r>
          </a:p>
          <a:p>
            <a:r>
              <a:rPr lang="en-US" dirty="0"/>
              <a:t>Brainwriting –Problem Inventory Analysis</a:t>
            </a:r>
          </a:p>
          <a:p>
            <a:r>
              <a:rPr lang="en-US" dirty="0"/>
              <a:t>Problem Inventory Analysis – Deal with problems in a given product category and then asked to match brands with their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0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AB098-F3BF-7A49-A0A4-049661C0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Creative 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EDCE88F-4183-D84A-BC90-DCAC975A2B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0"/>
            <a:ext cx="6281873" cy="6858000"/>
          </a:xfrm>
        </p:spPr>
        <p:txBody>
          <a:bodyPr/>
          <a:lstStyle/>
          <a:p>
            <a:r>
              <a:rPr lang="en-US" dirty="0"/>
              <a:t>Brainstorming</a:t>
            </a:r>
          </a:p>
          <a:p>
            <a:r>
              <a:rPr lang="en-US" dirty="0"/>
              <a:t>Reverse Brainstorming</a:t>
            </a:r>
          </a:p>
          <a:p>
            <a:r>
              <a:rPr lang="en-US" dirty="0"/>
              <a:t>The Checklist method – a list of questions repeated for different aspects.</a:t>
            </a:r>
          </a:p>
          <a:p>
            <a:r>
              <a:rPr lang="en-US" dirty="0"/>
              <a:t>Free association – it starts with a word related to the problem and then a chain of words are created.</a:t>
            </a:r>
          </a:p>
          <a:p>
            <a:r>
              <a:rPr lang="en-US" dirty="0"/>
              <a:t>Forced relationships: two elements are given and all combinations are talked about. (e.g. Soap and Shampoo)</a:t>
            </a:r>
          </a:p>
          <a:p>
            <a:r>
              <a:rPr lang="en-US" dirty="0"/>
              <a:t>Collective notebook </a:t>
            </a:r>
            <a:r>
              <a:rPr lang="en-US" dirty="0" smtClean="0"/>
              <a:t>method</a:t>
            </a:r>
          </a:p>
          <a:p>
            <a:r>
              <a:rPr lang="en-US" dirty="0" smtClean="0"/>
              <a:t>The Gordon Method</a:t>
            </a:r>
            <a:endParaRPr lang="en-US" dirty="0"/>
          </a:p>
          <a:p>
            <a:r>
              <a:rPr lang="en-US" dirty="0"/>
              <a:t>Attribute listing: Lists all the attributes of a product</a:t>
            </a:r>
          </a:p>
          <a:p>
            <a:r>
              <a:rPr lang="en-US" dirty="0"/>
              <a:t>Big Dream Approach</a:t>
            </a:r>
          </a:p>
          <a:p>
            <a:r>
              <a:rPr lang="en-US" dirty="0"/>
              <a:t>Parameter Analysis – start with your limitations.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2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E15C2F-867B-F641-8101-1642AE41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of Parameter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085421-8ABB-384A-B5FF-84BDD1E7C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param">
            <a:extLst>
              <a:ext uri="{FF2B5EF4-FFF2-40B4-BE49-F238E27FC236}">
                <a16:creationId xmlns="" xmlns:a16="http://schemas.microsoft.com/office/drawing/2014/main" id="{A962E618-49C3-4646-A9C4-0D5E600AA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261" y="1843278"/>
            <a:ext cx="7136739" cy="31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38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466E67-F041-6C49-91DB-7D5A078A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D2543FD-2EDA-9E46-9E84-817954715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Breakthrough: Changes the game; shifts the industry; few in numbers. </a:t>
            </a:r>
          </a:p>
          <a:p>
            <a:r>
              <a:rPr lang="en-US" dirty="0"/>
              <a:t>Technological: Occurs more frequently, advancing the aforementioned breakthrough</a:t>
            </a:r>
          </a:p>
          <a:p>
            <a:r>
              <a:rPr lang="en-US" dirty="0"/>
              <a:t>Ordinary Innovation: happens frequently. Usually in process and not in technology. </a:t>
            </a:r>
          </a:p>
        </p:txBody>
      </p:sp>
    </p:spTree>
    <p:extLst>
      <p:ext uri="{BB962C8B-B14F-4D97-AF65-F5344CB8AC3E}">
        <p14:creationId xmlns:p14="http://schemas.microsoft.com/office/powerpoint/2010/main" val="3438549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72A2E3C-3E84-4245-A3AB-E97B9C101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new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D3DE5E-70B8-9047-906C-05212DF62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Newness can be : in a consumer concept, a change or package or container,  or a slight change or modification in the appearance of the product. </a:t>
            </a:r>
          </a:p>
          <a:p>
            <a:r>
              <a:rPr lang="en-US" altLang="en-US" dirty="0"/>
              <a:t>Companies also add products to their product line that are already marketed by other companies; products are new to the manufacturer but not the consumer.</a:t>
            </a:r>
          </a:p>
        </p:txBody>
      </p:sp>
    </p:spTree>
    <p:extLst>
      <p:ext uri="{BB962C8B-B14F-4D97-AF65-F5344CB8AC3E}">
        <p14:creationId xmlns:p14="http://schemas.microsoft.com/office/powerpoint/2010/main" val="403025034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110</TotalTime>
  <Words>407</Words>
  <Application>Microsoft Office PowerPoint</Application>
  <PresentationFormat>Widescreen</PresentationFormat>
  <Paragraphs>46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 Light</vt:lpstr>
      <vt:lpstr>Rockwell</vt:lpstr>
      <vt:lpstr>Wingdings</vt:lpstr>
      <vt:lpstr>Atlas</vt:lpstr>
      <vt:lpstr>Creativity and the business idea</vt:lpstr>
      <vt:lpstr>Where the heck does ideas come from?</vt:lpstr>
      <vt:lpstr>Can you name a few trend you have observed in recent years?</vt:lpstr>
      <vt:lpstr>What other sources are there for generating new ideas?</vt:lpstr>
      <vt:lpstr>Methods of generating new ideas</vt:lpstr>
      <vt:lpstr>Creative Problem Solving</vt:lpstr>
      <vt:lpstr>Illustration of Parameter Analysis</vt:lpstr>
      <vt:lpstr>Types of Innovation</vt:lpstr>
      <vt:lpstr>Defining a new Innovation</vt:lpstr>
      <vt:lpstr>Classification of a new product </vt:lpstr>
      <vt:lpstr>Consumer viewpoint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and the business idea</dc:title>
  <dc:creator>Ehfaz Nowman</dc:creator>
  <cp:lastModifiedBy>HP</cp:lastModifiedBy>
  <cp:revision>17</cp:revision>
  <dcterms:created xsi:type="dcterms:W3CDTF">2018-10-12T18:16:13Z</dcterms:created>
  <dcterms:modified xsi:type="dcterms:W3CDTF">2019-01-29T06:38:48Z</dcterms:modified>
</cp:coreProperties>
</file>