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3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48"/>
  </p:normalViewPr>
  <p:slideViewPr>
    <p:cSldViewPr snapToGrid="0" snapToObjects="1">
      <p:cViewPr varScale="1">
        <p:scale>
          <a:sx n="75" d="100"/>
          <a:sy n="75" d="100"/>
        </p:scale>
        <p:origin x="2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3/20/2019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3/20/2019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C2C072E-CCBF-884D-A78F-DD0D93B3613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Organizational Plan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31ADEB3-932E-2C47-8B9A-23140AC834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/>
              <a:t>Its time to ‘organize’ stuff! </a:t>
            </a:r>
          </a:p>
        </p:txBody>
      </p:sp>
    </p:spTree>
    <p:extLst>
      <p:ext uri="{BB962C8B-B14F-4D97-AF65-F5344CB8AC3E}">
        <p14:creationId xmlns:p14="http://schemas.microsoft.com/office/powerpoint/2010/main" val="5411374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2D10AA7-275C-944F-A1A1-1DC44A820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Board of Advisors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F67BE5B-B8BB-6A4F-B029-D63210750A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Independent party with no stake at the company. They help the company make decision. </a:t>
            </a:r>
          </a:p>
          <a:p>
            <a:r>
              <a:rPr lang="en-US" dirty="0"/>
              <a:t>The provide the company with a third party perspective. </a:t>
            </a:r>
          </a:p>
          <a:p>
            <a:r>
              <a:rPr lang="en-US" dirty="0"/>
              <a:t>They do it for the relationship. </a:t>
            </a:r>
          </a:p>
        </p:txBody>
      </p:sp>
    </p:spTree>
    <p:extLst>
      <p:ext uri="{BB962C8B-B14F-4D97-AF65-F5344CB8AC3E}">
        <p14:creationId xmlns:p14="http://schemas.microsoft.com/office/powerpoint/2010/main" val="4184120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E482C4-9222-654D-AA2B-E91EF2B68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your project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54246BA7-CE0C-A841-8371-203D299806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4855956"/>
              </p:ext>
            </p:extLst>
          </p:nvPr>
        </p:nvGraphicFramePr>
        <p:xfrm>
          <a:off x="4744454" y="1592728"/>
          <a:ext cx="7018567" cy="3990837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7018567">
                  <a:extLst>
                    <a:ext uri="{9D8B030D-6E8A-4147-A177-3AD203B41FA5}">
                      <a16:colId xmlns:a16="http://schemas.microsoft.com/office/drawing/2014/main" xmlns="" val="4011281820"/>
                    </a:ext>
                  </a:extLst>
                </a:gridCol>
              </a:tblGrid>
              <a:tr h="2161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Organization plan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925390063"/>
                  </a:ext>
                </a:extLst>
              </a:tr>
              <a:tr h="374547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400" dirty="0">
                          <a:effectLst/>
                        </a:rPr>
                        <a:t>What is the form of ownership of the organization?</a:t>
                      </a:r>
                      <a:endParaRPr lang="en-US" sz="16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400" dirty="0">
                          <a:effectLst/>
                        </a:rPr>
                        <a:t>If a partnership, who are the partners and what are the terms of agreement?  </a:t>
                      </a:r>
                      <a:endParaRPr lang="en-US" sz="16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400" dirty="0">
                          <a:effectLst/>
                        </a:rPr>
                        <a:t>If incorporated, who are the principal shareholders and how much stock do they own? </a:t>
                      </a:r>
                      <a:endParaRPr lang="en-US" sz="16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400" dirty="0">
                          <a:effectLst/>
                        </a:rPr>
                        <a:t>How many shares of voting or nonvoting stock have been issued and what type? </a:t>
                      </a:r>
                      <a:endParaRPr lang="en-US" sz="16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400" dirty="0">
                          <a:effectLst/>
                        </a:rPr>
                        <a:t>Who are the members of the board of directors? (Give names, addresses, and resumes.) </a:t>
                      </a:r>
                      <a:endParaRPr lang="en-US" sz="16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400" dirty="0">
                          <a:effectLst/>
                        </a:rPr>
                        <a:t>Who has check-signing authority or control? </a:t>
                      </a:r>
                      <a:endParaRPr lang="en-US" sz="16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400" dirty="0">
                          <a:effectLst/>
                        </a:rPr>
                        <a:t>Who are the members of the management team and what are their backgrounds? </a:t>
                      </a:r>
                      <a:endParaRPr lang="en-US" sz="16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400" dirty="0">
                          <a:effectLst/>
                        </a:rPr>
                        <a:t>What are the roles and responsibilities of each member of the management team? </a:t>
                      </a:r>
                      <a:endParaRPr lang="en-US" sz="16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400" dirty="0">
                          <a:effectLst/>
                        </a:rPr>
                        <a:t>What are the salaries, bonuses, or other 'forms of payment for each member of the Management team?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9969505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3080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EDFF391-554A-CB4B-B949-4FF633C51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Forms of business 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CBD02DCB-CECA-F444-AD1C-B23CA2EA16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Verdana" charset="0"/>
              </a:rPr>
              <a:t>Three basic legal forms of business:</a:t>
            </a:r>
          </a:p>
          <a:p>
            <a:pPr lvl="1"/>
            <a:r>
              <a:rPr lang="en-US" dirty="0">
                <a:latin typeface="Verdana" charset="0"/>
              </a:rPr>
              <a:t>Proprietorship - Single owner, unlimited liability, controls all decisions, and receives all profits.</a:t>
            </a:r>
          </a:p>
          <a:p>
            <a:pPr lvl="1"/>
            <a:r>
              <a:rPr lang="en-US" dirty="0">
                <a:latin typeface="Verdana" charset="0"/>
              </a:rPr>
              <a:t>Partnership - Two or more individuals having unlimited liability who have pooled resources to own a business.</a:t>
            </a:r>
          </a:p>
          <a:p>
            <a:pPr lvl="1"/>
            <a:r>
              <a:rPr lang="en-US" dirty="0">
                <a:latin typeface="Verdana" charset="0"/>
              </a:rPr>
              <a:t>Corporation (C corporation) - Most common form of corporation; regulated by statute; treated as a separate legal entity for liability and tax purposes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048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A698572-6353-6442-A156-53EABD789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E80D155-7B29-EE41-9020-252B837ADA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6" descr="OS">
            <a:extLst>
              <a:ext uri="{FF2B5EF4-FFF2-40B4-BE49-F238E27FC236}">
                <a16:creationId xmlns:a16="http://schemas.microsoft.com/office/drawing/2014/main" xmlns="" id="{3F2EAD24-1C13-2345-A5FE-7169703AC2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9093" y="1349347"/>
            <a:ext cx="6620580" cy="3688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3913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309B2E-2F72-9E42-A574-3E3A659C3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Board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D2AF0CE-9435-0C49-ADB9-26AA7E1C4C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group of people voted in by the shareholders to dictate the direction of the company. They sit regularly to discuss the way forward. They decide on long-term plans such as how to utilize the company’s investment and where they want to see the company in the next 1 – 5 years or so. </a:t>
            </a:r>
          </a:p>
        </p:txBody>
      </p:sp>
    </p:spTree>
    <p:extLst>
      <p:ext uri="{BB962C8B-B14F-4D97-AF65-F5344CB8AC3E}">
        <p14:creationId xmlns:p14="http://schemas.microsoft.com/office/powerpoint/2010/main" val="247193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Verdana" charset="0"/>
              </a:rPr>
              <a:t>The Role of a Board of Directors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Verdana" charset="0"/>
              </a:rPr>
              <a:t>Functions of the board of directors:</a:t>
            </a:r>
          </a:p>
          <a:p>
            <a:pPr lvl="1"/>
            <a:r>
              <a:rPr lang="en-US" dirty="0">
                <a:latin typeface="Verdana" charset="0"/>
              </a:rPr>
              <a:t>Reviewing operating and capital budgets.</a:t>
            </a:r>
          </a:p>
          <a:p>
            <a:pPr lvl="1"/>
            <a:r>
              <a:rPr lang="en-US" dirty="0">
                <a:latin typeface="Verdana" charset="0"/>
              </a:rPr>
              <a:t>Developing longer-term strategic plans for growth and expansion.</a:t>
            </a:r>
          </a:p>
          <a:p>
            <a:pPr lvl="1"/>
            <a:r>
              <a:rPr lang="en-US" dirty="0">
                <a:latin typeface="Verdana" charset="0"/>
              </a:rPr>
              <a:t>Resolving conflicts among owners or shareholders.</a:t>
            </a:r>
          </a:p>
          <a:p>
            <a:pPr lvl="1"/>
            <a:r>
              <a:rPr lang="en-US" dirty="0">
                <a:latin typeface="Verdana" charset="0"/>
              </a:rPr>
              <a:t>Ensuring the proper use of assets.</a:t>
            </a:r>
          </a:p>
          <a:p>
            <a:pPr lvl="1"/>
            <a:r>
              <a:rPr lang="en-US" dirty="0">
                <a:latin typeface="Verdana" charset="0"/>
              </a:rPr>
              <a:t>Developing a network of information sources for the entrepreneurs.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05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5D869E3-74E7-844D-9E13-65CE4CD41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Chairman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ACC0A1B-5FC6-3046-9580-1B8600FB33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individual from the board is then selected by the board, typically for a limited period of time, to carry on the board’s vision/plan. </a:t>
            </a:r>
          </a:p>
          <a:p>
            <a:r>
              <a:rPr lang="en-US" dirty="0"/>
              <a:t>The chairman is then responsible for making sure that the company is working towards achieving the boards vision. </a:t>
            </a:r>
          </a:p>
          <a:p>
            <a:r>
              <a:rPr lang="en-US" dirty="0"/>
              <a:t>If the chairman is doing a good enough job, he/she is then elected for a second term, and if not, the board votes in another person to carry on their task.  </a:t>
            </a:r>
          </a:p>
        </p:txBody>
      </p:sp>
    </p:spTree>
    <p:extLst>
      <p:ext uri="{BB962C8B-B14F-4D97-AF65-F5344CB8AC3E}">
        <p14:creationId xmlns:p14="http://schemas.microsoft.com/office/powerpoint/2010/main" val="3768708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2C9B404-7689-1848-8869-0D721984A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CEO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2F9CDE8-45E4-1544-A0FC-AE94FB922A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employed by the Chairman to attend to the day-to-day activities of the company. </a:t>
            </a:r>
          </a:p>
          <a:p>
            <a:r>
              <a:rPr lang="en-US" dirty="0"/>
              <a:t>The CEO is merely an office, granted a very high ranking office of the company. </a:t>
            </a:r>
          </a:p>
          <a:p>
            <a:r>
              <a:rPr lang="en-US" dirty="0"/>
              <a:t>The CEO reports directly to the Chairman </a:t>
            </a:r>
          </a:p>
          <a:p>
            <a:r>
              <a:rPr lang="en-US" dirty="0"/>
              <a:t>The CEO takes out a monthly salary </a:t>
            </a:r>
          </a:p>
        </p:txBody>
      </p:sp>
    </p:spTree>
    <p:extLst>
      <p:ext uri="{BB962C8B-B14F-4D97-AF65-F5344CB8AC3E}">
        <p14:creationId xmlns:p14="http://schemas.microsoft.com/office/powerpoint/2010/main" val="1306678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C5F8AC-DD25-DF46-B71F-D24A10CFB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Management </a:t>
            </a:r>
            <a:br>
              <a:rPr lang="en-US" dirty="0"/>
            </a:br>
            <a:r>
              <a:rPr lang="en-US" dirty="0"/>
              <a:t>Team 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A7944676-70BD-D845-B228-512B08A140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Verdana" charset="0"/>
              </a:rPr>
              <a:t>A management team must be able to accomplish three functions:</a:t>
            </a:r>
          </a:p>
          <a:p>
            <a:pPr lvl="1"/>
            <a:r>
              <a:rPr lang="en-US" dirty="0">
                <a:latin typeface="Verdana" charset="0"/>
              </a:rPr>
              <a:t>Execute the business plan.</a:t>
            </a:r>
          </a:p>
          <a:p>
            <a:pPr lvl="1"/>
            <a:r>
              <a:rPr lang="en-US" dirty="0">
                <a:latin typeface="Verdana" charset="0"/>
              </a:rPr>
              <a:t>Identify fundamental changes in the business as they occur.</a:t>
            </a:r>
          </a:p>
          <a:p>
            <a:pPr lvl="1"/>
            <a:r>
              <a:rPr lang="en-US" dirty="0">
                <a:latin typeface="Verdana" charset="0"/>
              </a:rPr>
              <a:t>Make adjustments to the plan based on changes in the environment and market that will maintain profitability.</a:t>
            </a:r>
          </a:p>
          <a:p>
            <a:r>
              <a:rPr lang="en-US" dirty="0"/>
              <a:t>The Management team consists of functional team who takes the objective set by the CEO and breaks it down into functional objective. They are the CEO’s foot soldiers. </a:t>
            </a:r>
          </a:p>
        </p:txBody>
      </p:sp>
    </p:spTree>
    <p:extLst>
      <p:ext uri="{BB962C8B-B14F-4D97-AF65-F5344CB8AC3E}">
        <p14:creationId xmlns:p14="http://schemas.microsoft.com/office/powerpoint/2010/main" val="3225811803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39</TotalTime>
  <Words>574</Words>
  <Application>Microsoft Office PowerPoint</Application>
  <PresentationFormat>Widescreen</PresentationFormat>
  <Paragraphs>47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Rockwell</vt:lpstr>
      <vt:lpstr>Times New Roman</vt:lpstr>
      <vt:lpstr>Verdana</vt:lpstr>
      <vt:lpstr>Wingdings</vt:lpstr>
      <vt:lpstr>Atlas</vt:lpstr>
      <vt:lpstr>Organizational Plan </vt:lpstr>
      <vt:lpstr>For your project</vt:lpstr>
      <vt:lpstr>Forms of business </vt:lpstr>
      <vt:lpstr>organogram</vt:lpstr>
      <vt:lpstr>The Board</vt:lpstr>
      <vt:lpstr>The Role of a Board of Directors</vt:lpstr>
      <vt:lpstr>The Chairman</vt:lpstr>
      <vt:lpstr>The CEO</vt:lpstr>
      <vt:lpstr>The Management  Team </vt:lpstr>
      <vt:lpstr>Board of Advisors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Ehfaz Nowman</dc:creator>
  <cp:lastModifiedBy>HP</cp:lastModifiedBy>
  <cp:revision>13</cp:revision>
  <dcterms:created xsi:type="dcterms:W3CDTF">2018-11-28T17:58:39Z</dcterms:created>
  <dcterms:modified xsi:type="dcterms:W3CDTF">2019-03-20T08:22:53Z</dcterms:modified>
</cp:coreProperties>
</file>