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8" r:id="rId2"/>
    <p:sldId id="257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0F10D6-3980-4CB0-8B5D-406A4BCEE410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207268D-557E-4544-B84A-D211200DCB25}">
      <dgm:prSet phldrT="[Text]" custT="1"/>
      <dgm:spPr/>
      <dgm:t>
        <a:bodyPr/>
        <a:lstStyle/>
        <a:p>
          <a:r>
            <a:rPr lang="en-GB" sz="3200" dirty="0" smtClean="0"/>
            <a:t>Product</a:t>
          </a:r>
          <a:endParaRPr lang="en-GB" sz="3200" dirty="0"/>
        </a:p>
      </dgm:t>
    </dgm:pt>
    <dgm:pt modelId="{57F9F628-1F32-4BB3-940F-371AA8DAEDD1}" type="parTrans" cxnId="{3ED814F2-EFF6-44D0-A6A8-23487A8E6C07}">
      <dgm:prSet/>
      <dgm:spPr/>
      <dgm:t>
        <a:bodyPr/>
        <a:lstStyle/>
        <a:p>
          <a:endParaRPr lang="en-GB"/>
        </a:p>
      </dgm:t>
    </dgm:pt>
    <dgm:pt modelId="{10BF1A45-3E23-4C79-A3BA-8565A42FBE43}" type="sibTrans" cxnId="{3ED814F2-EFF6-44D0-A6A8-23487A8E6C07}">
      <dgm:prSet/>
      <dgm:spPr/>
      <dgm:t>
        <a:bodyPr/>
        <a:lstStyle/>
        <a:p>
          <a:endParaRPr lang="en-GB"/>
        </a:p>
      </dgm:t>
    </dgm:pt>
    <dgm:pt modelId="{151A2E91-8583-4B42-9AE4-9AC155B01A93}">
      <dgm:prSet phldrT="[Text]"/>
      <dgm:spPr>
        <a:solidFill>
          <a:schemeClr val="accent1">
            <a:tint val="40000"/>
            <a:hueOff val="0"/>
            <a:satOff val="0"/>
            <a:lumOff val="0"/>
            <a:alpha val="60000"/>
          </a:schemeClr>
        </a:solidFill>
      </dgm:spPr>
      <dgm:t>
        <a:bodyPr/>
        <a:lstStyle/>
        <a:p>
          <a:r>
            <a:rPr lang="en-GB" dirty="0" smtClean="0"/>
            <a:t>MacDonald</a:t>
          </a:r>
          <a:endParaRPr lang="en-GB" dirty="0"/>
        </a:p>
      </dgm:t>
    </dgm:pt>
    <dgm:pt modelId="{D27AF49A-8068-4E18-A020-1884B08C5743}" type="parTrans" cxnId="{0E72DBA6-59B5-481E-9DBA-80CA1A58E05D}">
      <dgm:prSet/>
      <dgm:spPr/>
      <dgm:t>
        <a:bodyPr/>
        <a:lstStyle/>
        <a:p>
          <a:endParaRPr lang="en-GB"/>
        </a:p>
      </dgm:t>
    </dgm:pt>
    <dgm:pt modelId="{A37F0E45-2447-4A45-8CEE-E04448C1C635}" type="sibTrans" cxnId="{0E72DBA6-59B5-481E-9DBA-80CA1A58E05D}">
      <dgm:prSet/>
      <dgm:spPr/>
      <dgm:t>
        <a:bodyPr/>
        <a:lstStyle/>
        <a:p>
          <a:endParaRPr lang="en-GB"/>
        </a:p>
      </dgm:t>
    </dgm:pt>
    <dgm:pt modelId="{0972CE7E-CCAE-4A98-B7E5-1768E950FF0C}">
      <dgm:prSet phldrT="[Text]" custT="1"/>
      <dgm:spPr/>
      <dgm:t>
        <a:bodyPr/>
        <a:lstStyle/>
        <a:p>
          <a:r>
            <a:rPr lang="en-GB" sz="3200" dirty="0" smtClean="0"/>
            <a:t>Slogan</a:t>
          </a:r>
          <a:endParaRPr lang="en-GB" sz="3200" dirty="0"/>
        </a:p>
      </dgm:t>
    </dgm:pt>
    <dgm:pt modelId="{A893A35E-3991-46D8-AEFD-761B0E0716FD}" type="parTrans" cxnId="{022F1752-08CA-459A-9103-EFA85C371C2F}">
      <dgm:prSet/>
      <dgm:spPr/>
      <dgm:t>
        <a:bodyPr/>
        <a:lstStyle/>
        <a:p>
          <a:endParaRPr lang="en-GB"/>
        </a:p>
      </dgm:t>
    </dgm:pt>
    <dgm:pt modelId="{92962419-22DB-4F08-800A-A420A68D7242}" type="sibTrans" cxnId="{022F1752-08CA-459A-9103-EFA85C371C2F}">
      <dgm:prSet/>
      <dgm:spPr/>
      <dgm:t>
        <a:bodyPr/>
        <a:lstStyle/>
        <a:p>
          <a:endParaRPr lang="en-GB"/>
        </a:p>
      </dgm:t>
    </dgm:pt>
    <dgm:pt modelId="{BAC61805-6FAF-4342-B8DB-84909FCE955C}">
      <dgm:prSet phldrT="[Text]"/>
      <dgm:spPr>
        <a:solidFill>
          <a:schemeClr val="accent1">
            <a:tint val="40000"/>
            <a:hueOff val="0"/>
            <a:satOff val="0"/>
            <a:lumOff val="0"/>
            <a:alpha val="60000"/>
          </a:schemeClr>
        </a:solidFill>
      </dgm:spPr>
      <dgm:t>
        <a:bodyPr/>
        <a:lstStyle/>
        <a:p>
          <a:r>
            <a:rPr lang="en-GB" dirty="0" smtClean="0"/>
            <a:t>I’m </a:t>
          </a:r>
          <a:r>
            <a:rPr lang="en-GB" dirty="0" err="1" smtClean="0"/>
            <a:t>lovin</a:t>
          </a:r>
          <a:r>
            <a:rPr lang="en-GB" dirty="0" smtClean="0"/>
            <a:t>’ it</a:t>
          </a:r>
          <a:endParaRPr lang="en-GB" dirty="0"/>
        </a:p>
      </dgm:t>
    </dgm:pt>
    <dgm:pt modelId="{5FD32E90-8FDD-47C9-8976-0F16DC890677}" type="parTrans" cxnId="{081F4899-101F-4AF9-98B0-B9A6E3BE59D0}">
      <dgm:prSet/>
      <dgm:spPr/>
      <dgm:t>
        <a:bodyPr/>
        <a:lstStyle/>
        <a:p>
          <a:endParaRPr lang="en-GB"/>
        </a:p>
      </dgm:t>
    </dgm:pt>
    <dgm:pt modelId="{2075C697-4F0B-42E2-B5B0-B0F7C8462994}" type="sibTrans" cxnId="{081F4899-101F-4AF9-98B0-B9A6E3BE59D0}">
      <dgm:prSet/>
      <dgm:spPr/>
      <dgm:t>
        <a:bodyPr/>
        <a:lstStyle/>
        <a:p>
          <a:endParaRPr lang="en-GB"/>
        </a:p>
      </dgm:t>
    </dgm:pt>
    <dgm:pt modelId="{DA3A2B0B-A574-4413-8BD2-0E8F063CBE49}">
      <dgm:prSet phldrT="[Text]" custT="1"/>
      <dgm:spPr/>
      <dgm:t>
        <a:bodyPr/>
        <a:lstStyle/>
        <a:p>
          <a:r>
            <a:rPr lang="en-GB" sz="3200" dirty="0" smtClean="0"/>
            <a:t>Core value</a:t>
          </a:r>
          <a:endParaRPr lang="en-GB" sz="3200" dirty="0"/>
        </a:p>
      </dgm:t>
    </dgm:pt>
    <dgm:pt modelId="{CCE412B7-6786-44C9-A296-EDE62528255A}" type="parTrans" cxnId="{3C7A6848-FB1B-4980-8032-C9C3F2D53D07}">
      <dgm:prSet/>
      <dgm:spPr/>
      <dgm:t>
        <a:bodyPr/>
        <a:lstStyle/>
        <a:p>
          <a:endParaRPr lang="en-GB"/>
        </a:p>
      </dgm:t>
    </dgm:pt>
    <dgm:pt modelId="{B1493405-EB22-4E69-8320-94262C3C45A3}" type="sibTrans" cxnId="{3C7A6848-FB1B-4980-8032-C9C3F2D53D07}">
      <dgm:prSet/>
      <dgm:spPr/>
      <dgm:t>
        <a:bodyPr/>
        <a:lstStyle/>
        <a:p>
          <a:endParaRPr lang="en-GB"/>
        </a:p>
      </dgm:t>
    </dgm:pt>
    <dgm:pt modelId="{34FAB265-E839-4CC7-B8D8-C4FEC7782DA9}">
      <dgm:prSet phldrT="[Text]"/>
      <dgm:spPr>
        <a:solidFill>
          <a:schemeClr val="accent1">
            <a:tint val="40000"/>
            <a:hueOff val="0"/>
            <a:satOff val="0"/>
            <a:lumOff val="0"/>
            <a:alpha val="60000"/>
          </a:schemeClr>
        </a:solidFill>
      </dgm:spPr>
      <dgm:t>
        <a:bodyPr/>
        <a:lstStyle/>
        <a:p>
          <a:r>
            <a:rPr lang="en-GB" dirty="0" smtClean="0"/>
            <a:t>Hedonism</a:t>
          </a:r>
          <a:endParaRPr lang="en-GB" dirty="0"/>
        </a:p>
      </dgm:t>
    </dgm:pt>
    <dgm:pt modelId="{B16027FE-F678-4AAA-AA84-55C609DA135C}" type="parTrans" cxnId="{E84E237C-FEC5-461B-A27E-3AFE8BD2A512}">
      <dgm:prSet/>
      <dgm:spPr/>
      <dgm:t>
        <a:bodyPr/>
        <a:lstStyle/>
        <a:p>
          <a:endParaRPr lang="en-GB"/>
        </a:p>
      </dgm:t>
    </dgm:pt>
    <dgm:pt modelId="{B760753E-8AF6-415D-83D1-1520A9DBA9A3}" type="sibTrans" cxnId="{E84E237C-FEC5-461B-A27E-3AFE8BD2A512}">
      <dgm:prSet/>
      <dgm:spPr/>
      <dgm:t>
        <a:bodyPr/>
        <a:lstStyle/>
        <a:p>
          <a:endParaRPr lang="en-GB"/>
        </a:p>
      </dgm:t>
    </dgm:pt>
    <dgm:pt modelId="{3798B839-795E-4EF1-8076-5FE7FAF495FF}" type="pres">
      <dgm:prSet presAssocID="{880F10D6-3980-4CB0-8B5D-406A4BCEE41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643DE26-4EA6-4251-97AA-5BC5893EC9B9}" type="pres">
      <dgm:prSet presAssocID="{0207268D-557E-4544-B84A-D211200DCB25}" presName="linNode" presStyleCnt="0"/>
      <dgm:spPr/>
    </dgm:pt>
    <dgm:pt modelId="{2FE409E0-DD01-4254-96BA-0C1514456756}" type="pres">
      <dgm:prSet presAssocID="{0207268D-557E-4544-B84A-D211200DCB25}" presName="parentText" presStyleLbl="node1" presStyleIdx="0" presStyleCnt="3" custScaleX="93781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B6224FE-D38E-4C85-B047-F54783252BD5}" type="pres">
      <dgm:prSet presAssocID="{0207268D-557E-4544-B84A-D211200DCB25}" presName="descendantText" presStyleLbl="alignAccFollowNode1" presStyleIdx="0" presStyleCnt="3" custScaleX="8219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16AB1C-C559-4F42-A8AE-2053B40D7E1F}" type="pres">
      <dgm:prSet presAssocID="{10BF1A45-3E23-4C79-A3BA-8565A42FBE43}" presName="sp" presStyleCnt="0"/>
      <dgm:spPr/>
    </dgm:pt>
    <dgm:pt modelId="{C02E4F87-C69D-4F0E-A657-58FCB86BE5A3}" type="pres">
      <dgm:prSet presAssocID="{0972CE7E-CCAE-4A98-B7E5-1768E950FF0C}" presName="linNode" presStyleCnt="0"/>
      <dgm:spPr/>
    </dgm:pt>
    <dgm:pt modelId="{549DF655-02B9-40E1-BBB7-D28455C97B4A}" type="pres">
      <dgm:prSet presAssocID="{0972CE7E-CCAE-4A98-B7E5-1768E950FF0C}" presName="parentText" presStyleLbl="node1" presStyleIdx="1" presStyleCnt="3" custScaleX="93781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F75E107-1CD0-41D9-BEA5-2737D903D080}" type="pres">
      <dgm:prSet presAssocID="{0972CE7E-CCAE-4A98-B7E5-1768E950FF0C}" presName="descendantText" presStyleLbl="alignAccFollowNode1" presStyleIdx="1" presStyleCnt="3" custScaleX="8219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E22440-0B7F-4BEA-82D7-0F3365C1DA58}" type="pres">
      <dgm:prSet presAssocID="{92962419-22DB-4F08-800A-A420A68D7242}" presName="sp" presStyleCnt="0"/>
      <dgm:spPr/>
    </dgm:pt>
    <dgm:pt modelId="{CC300E7E-7A2B-416F-8C35-B6F9D5F962A1}" type="pres">
      <dgm:prSet presAssocID="{DA3A2B0B-A574-4413-8BD2-0E8F063CBE49}" presName="linNode" presStyleCnt="0"/>
      <dgm:spPr/>
    </dgm:pt>
    <dgm:pt modelId="{24A808EA-2441-4FA4-9922-623564D86E6A}" type="pres">
      <dgm:prSet presAssocID="{DA3A2B0B-A574-4413-8BD2-0E8F063CBE49}" presName="parentText" presStyleLbl="node1" presStyleIdx="2" presStyleCnt="3" custScaleX="93781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A907029-F977-4277-BDFB-2667969B73EE}" type="pres">
      <dgm:prSet presAssocID="{DA3A2B0B-A574-4413-8BD2-0E8F063CBE49}" presName="descendantText" presStyleLbl="alignAccFollowNode1" presStyleIdx="2" presStyleCnt="3" custScaleX="8219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81F4899-101F-4AF9-98B0-B9A6E3BE59D0}" srcId="{0972CE7E-CCAE-4A98-B7E5-1768E950FF0C}" destId="{BAC61805-6FAF-4342-B8DB-84909FCE955C}" srcOrd="0" destOrd="0" parTransId="{5FD32E90-8FDD-47C9-8976-0F16DC890677}" sibTransId="{2075C697-4F0B-42E2-B5B0-B0F7C8462994}"/>
    <dgm:cxn modelId="{3C7A6848-FB1B-4980-8032-C9C3F2D53D07}" srcId="{880F10D6-3980-4CB0-8B5D-406A4BCEE410}" destId="{DA3A2B0B-A574-4413-8BD2-0E8F063CBE49}" srcOrd="2" destOrd="0" parTransId="{CCE412B7-6786-44C9-A296-EDE62528255A}" sibTransId="{B1493405-EB22-4E69-8320-94262C3C45A3}"/>
    <dgm:cxn modelId="{E84E237C-FEC5-461B-A27E-3AFE8BD2A512}" srcId="{DA3A2B0B-A574-4413-8BD2-0E8F063CBE49}" destId="{34FAB265-E839-4CC7-B8D8-C4FEC7782DA9}" srcOrd="0" destOrd="0" parTransId="{B16027FE-F678-4AAA-AA84-55C609DA135C}" sibTransId="{B760753E-8AF6-415D-83D1-1520A9DBA9A3}"/>
    <dgm:cxn modelId="{9996ACD8-57A1-4207-BA76-D5A219C08623}" type="presOf" srcId="{0972CE7E-CCAE-4A98-B7E5-1768E950FF0C}" destId="{549DF655-02B9-40E1-BBB7-D28455C97B4A}" srcOrd="0" destOrd="0" presId="urn:microsoft.com/office/officeart/2005/8/layout/vList5"/>
    <dgm:cxn modelId="{022F1752-08CA-459A-9103-EFA85C371C2F}" srcId="{880F10D6-3980-4CB0-8B5D-406A4BCEE410}" destId="{0972CE7E-CCAE-4A98-B7E5-1768E950FF0C}" srcOrd="1" destOrd="0" parTransId="{A893A35E-3991-46D8-AEFD-761B0E0716FD}" sibTransId="{92962419-22DB-4F08-800A-A420A68D7242}"/>
    <dgm:cxn modelId="{FDCF57E4-0B1C-4FDE-B025-E138FA19B61C}" type="presOf" srcId="{151A2E91-8583-4B42-9AE4-9AC155B01A93}" destId="{6B6224FE-D38E-4C85-B047-F54783252BD5}" srcOrd="0" destOrd="0" presId="urn:microsoft.com/office/officeart/2005/8/layout/vList5"/>
    <dgm:cxn modelId="{E63EFCB3-F41A-4084-AA5F-67B2D254BCA9}" type="presOf" srcId="{DA3A2B0B-A574-4413-8BD2-0E8F063CBE49}" destId="{24A808EA-2441-4FA4-9922-623564D86E6A}" srcOrd="0" destOrd="0" presId="urn:microsoft.com/office/officeart/2005/8/layout/vList5"/>
    <dgm:cxn modelId="{1E3E0CFF-5D6B-40EF-A8B0-244AB9187143}" type="presOf" srcId="{BAC61805-6FAF-4342-B8DB-84909FCE955C}" destId="{7F75E107-1CD0-41D9-BEA5-2737D903D080}" srcOrd="0" destOrd="0" presId="urn:microsoft.com/office/officeart/2005/8/layout/vList5"/>
    <dgm:cxn modelId="{3ED814F2-EFF6-44D0-A6A8-23487A8E6C07}" srcId="{880F10D6-3980-4CB0-8B5D-406A4BCEE410}" destId="{0207268D-557E-4544-B84A-D211200DCB25}" srcOrd="0" destOrd="0" parTransId="{57F9F628-1F32-4BB3-940F-371AA8DAEDD1}" sibTransId="{10BF1A45-3E23-4C79-A3BA-8565A42FBE43}"/>
    <dgm:cxn modelId="{A1ECCCF8-9EDF-420E-874B-0632BDD69DBD}" type="presOf" srcId="{34FAB265-E839-4CC7-B8D8-C4FEC7782DA9}" destId="{AA907029-F977-4277-BDFB-2667969B73EE}" srcOrd="0" destOrd="0" presId="urn:microsoft.com/office/officeart/2005/8/layout/vList5"/>
    <dgm:cxn modelId="{7B05C90C-BEA5-4372-AFE8-ADBFC6163E0E}" type="presOf" srcId="{880F10D6-3980-4CB0-8B5D-406A4BCEE410}" destId="{3798B839-795E-4EF1-8076-5FE7FAF495FF}" srcOrd="0" destOrd="0" presId="urn:microsoft.com/office/officeart/2005/8/layout/vList5"/>
    <dgm:cxn modelId="{0E72DBA6-59B5-481E-9DBA-80CA1A58E05D}" srcId="{0207268D-557E-4544-B84A-D211200DCB25}" destId="{151A2E91-8583-4B42-9AE4-9AC155B01A93}" srcOrd="0" destOrd="0" parTransId="{D27AF49A-8068-4E18-A020-1884B08C5743}" sibTransId="{A37F0E45-2447-4A45-8CEE-E04448C1C635}"/>
    <dgm:cxn modelId="{58EC0C1A-D638-45D0-8E5C-A167A614E930}" type="presOf" srcId="{0207268D-557E-4544-B84A-D211200DCB25}" destId="{2FE409E0-DD01-4254-96BA-0C1514456756}" srcOrd="0" destOrd="0" presId="urn:microsoft.com/office/officeart/2005/8/layout/vList5"/>
    <dgm:cxn modelId="{BA277D9C-AC35-49F5-A890-2B5BADD7D31D}" type="presParOf" srcId="{3798B839-795E-4EF1-8076-5FE7FAF495FF}" destId="{C643DE26-4EA6-4251-97AA-5BC5893EC9B9}" srcOrd="0" destOrd="0" presId="urn:microsoft.com/office/officeart/2005/8/layout/vList5"/>
    <dgm:cxn modelId="{534E3963-AE11-4D96-A2D3-B86F5CC9BD4B}" type="presParOf" srcId="{C643DE26-4EA6-4251-97AA-5BC5893EC9B9}" destId="{2FE409E0-DD01-4254-96BA-0C1514456756}" srcOrd="0" destOrd="0" presId="urn:microsoft.com/office/officeart/2005/8/layout/vList5"/>
    <dgm:cxn modelId="{1B61BE52-2721-4712-8B4F-DCEE7D0D3F5A}" type="presParOf" srcId="{C643DE26-4EA6-4251-97AA-5BC5893EC9B9}" destId="{6B6224FE-D38E-4C85-B047-F54783252BD5}" srcOrd="1" destOrd="0" presId="urn:microsoft.com/office/officeart/2005/8/layout/vList5"/>
    <dgm:cxn modelId="{B3C0C4CD-3AE1-4545-8784-EC044726B35A}" type="presParOf" srcId="{3798B839-795E-4EF1-8076-5FE7FAF495FF}" destId="{2816AB1C-C559-4F42-A8AE-2053B40D7E1F}" srcOrd="1" destOrd="0" presId="urn:microsoft.com/office/officeart/2005/8/layout/vList5"/>
    <dgm:cxn modelId="{A7B12832-737D-4205-BFB5-2A1B6D0E2829}" type="presParOf" srcId="{3798B839-795E-4EF1-8076-5FE7FAF495FF}" destId="{C02E4F87-C69D-4F0E-A657-58FCB86BE5A3}" srcOrd="2" destOrd="0" presId="urn:microsoft.com/office/officeart/2005/8/layout/vList5"/>
    <dgm:cxn modelId="{CB9398C2-A7BC-40D8-B181-20BA02C4212D}" type="presParOf" srcId="{C02E4F87-C69D-4F0E-A657-58FCB86BE5A3}" destId="{549DF655-02B9-40E1-BBB7-D28455C97B4A}" srcOrd="0" destOrd="0" presId="urn:microsoft.com/office/officeart/2005/8/layout/vList5"/>
    <dgm:cxn modelId="{3103A671-E5E3-4A72-8B82-14C04031BBF1}" type="presParOf" srcId="{C02E4F87-C69D-4F0E-A657-58FCB86BE5A3}" destId="{7F75E107-1CD0-41D9-BEA5-2737D903D080}" srcOrd="1" destOrd="0" presId="urn:microsoft.com/office/officeart/2005/8/layout/vList5"/>
    <dgm:cxn modelId="{0B23A200-CADE-490B-9FD4-43CEA7C77E48}" type="presParOf" srcId="{3798B839-795E-4EF1-8076-5FE7FAF495FF}" destId="{1EE22440-0B7F-4BEA-82D7-0F3365C1DA58}" srcOrd="3" destOrd="0" presId="urn:microsoft.com/office/officeart/2005/8/layout/vList5"/>
    <dgm:cxn modelId="{F7EEE5A0-2858-499C-B619-F41A723B3443}" type="presParOf" srcId="{3798B839-795E-4EF1-8076-5FE7FAF495FF}" destId="{CC300E7E-7A2B-416F-8C35-B6F9D5F962A1}" srcOrd="4" destOrd="0" presId="urn:microsoft.com/office/officeart/2005/8/layout/vList5"/>
    <dgm:cxn modelId="{BE1E352E-6F8D-47AA-B610-F6668830B429}" type="presParOf" srcId="{CC300E7E-7A2B-416F-8C35-B6F9D5F962A1}" destId="{24A808EA-2441-4FA4-9922-623564D86E6A}" srcOrd="0" destOrd="0" presId="urn:microsoft.com/office/officeart/2005/8/layout/vList5"/>
    <dgm:cxn modelId="{AF4CEEE6-4B7A-4A75-8FDC-DBAACEBBA631}" type="presParOf" srcId="{CC300E7E-7A2B-416F-8C35-B6F9D5F962A1}" destId="{AA907029-F977-4277-BDFB-2667969B73E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0F10D6-3980-4CB0-8B5D-406A4BCEE410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207268D-557E-4544-B84A-D211200DCB25}">
      <dgm:prSet phldrT="[Text]" custT="1"/>
      <dgm:spPr/>
      <dgm:t>
        <a:bodyPr/>
        <a:lstStyle/>
        <a:p>
          <a:r>
            <a:rPr lang="en-GB" sz="3200" dirty="0" smtClean="0"/>
            <a:t>Product</a:t>
          </a:r>
          <a:endParaRPr lang="en-GB" sz="3200" dirty="0"/>
        </a:p>
      </dgm:t>
    </dgm:pt>
    <dgm:pt modelId="{57F9F628-1F32-4BB3-940F-371AA8DAEDD1}" type="parTrans" cxnId="{3ED814F2-EFF6-44D0-A6A8-23487A8E6C07}">
      <dgm:prSet/>
      <dgm:spPr/>
      <dgm:t>
        <a:bodyPr/>
        <a:lstStyle/>
        <a:p>
          <a:endParaRPr lang="en-GB"/>
        </a:p>
      </dgm:t>
    </dgm:pt>
    <dgm:pt modelId="{10BF1A45-3E23-4C79-A3BA-8565A42FBE43}" type="sibTrans" cxnId="{3ED814F2-EFF6-44D0-A6A8-23487A8E6C07}">
      <dgm:prSet/>
      <dgm:spPr/>
      <dgm:t>
        <a:bodyPr/>
        <a:lstStyle/>
        <a:p>
          <a:endParaRPr lang="en-GB"/>
        </a:p>
      </dgm:t>
    </dgm:pt>
    <dgm:pt modelId="{151A2E91-8583-4B42-9AE4-9AC155B01A93}">
      <dgm:prSet phldrT="[Text]"/>
      <dgm:spPr>
        <a:solidFill>
          <a:schemeClr val="accent1">
            <a:tint val="40000"/>
            <a:hueOff val="0"/>
            <a:satOff val="0"/>
            <a:lumOff val="0"/>
            <a:alpha val="60000"/>
          </a:schemeClr>
        </a:solidFill>
      </dgm:spPr>
      <dgm:t>
        <a:bodyPr/>
        <a:lstStyle/>
        <a:p>
          <a:r>
            <a:rPr lang="en-GB" dirty="0" smtClean="0"/>
            <a:t>Volvo</a:t>
          </a:r>
          <a:endParaRPr lang="en-GB" dirty="0"/>
        </a:p>
      </dgm:t>
    </dgm:pt>
    <dgm:pt modelId="{D27AF49A-8068-4E18-A020-1884B08C5743}" type="parTrans" cxnId="{0E72DBA6-59B5-481E-9DBA-80CA1A58E05D}">
      <dgm:prSet/>
      <dgm:spPr/>
      <dgm:t>
        <a:bodyPr/>
        <a:lstStyle/>
        <a:p>
          <a:endParaRPr lang="en-GB"/>
        </a:p>
      </dgm:t>
    </dgm:pt>
    <dgm:pt modelId="{A37F0E45-2447-4A45-8CEE-E04448C1C635}" type="sibTrans" cxnId="{0E72DBA6-59B5-481E-9DBA-80CA1A58E05D}">
      <dgm:prSet/>
      <dgm:spPr/>
      <dgm:t>
        <a:bodyPr/>
        <a:lstStyle/>
        <a:p>
          <a:endParaRPr lang="en-GB"/>
        </a:p>
      </dgm:t>
    </dgm:pt>
    <dgm:pt modelId="{0972CE7E-CCAE-4A98-B7E5-1768E950FF0C}">
      <dgm:prSet phldrT="[Text]" custT="1"/>
      <dgm:spPr/>
      <dgm:t>
        <a:bodyPr/>
        <a:lstStyle/>
        <a:p>
          <a:r>
            <a:rPr lang="en-GB" sz="3200" dirty="0" smtClean="0"/>
            <a:t>Slogan</a:t>
          </a:r>
          <a:endParaRPr lang="en-GB" sz="3200" dirty="0"/>
        </a:p>
      </dgm:t>
    </dgm:pt>
    <dgm:pt modelId="{A893A35E-3991-46D8-AEFD-761B0E0716FD}" type="parTrans" cxnId="{022F1752-08CA-459A-9103-EFA85C371C2F}">
      <dgm:prSet/>
      <dgm:spPr/>
      <dgm:t>
        <a:bodyPr/>
        <a:lstStyle/>
        <a:p>
          <a:endParaRPr lang="en-GB"/>
        </a:p>
      </dgm:t>
    </dgm:pt>
    <dgm:pt modelId="{92962419-22DB-4F08-800A-A420A68D7242}" type="sibTrans" cxnId="{022F1752-08CA-459A-9103-EFA85C371C2F}">
      <dgm:prSet/>
      <dgm:spPr/>
      <dgm:t>
        <a:bodyPr/>
        <a:lstStyle/>
        <a:p>
          <a:endParaRPr lang="en-GB"/>
        </a:p>
      </dgm:t>
    </dgm:pt>
    <dgm:pt modelId="{BAC61805-6FAF-4342-B8DB-84909FCE955C}">
      <dgm:prSet phldrT="[Text]"/>
      <dgm:spPr>
        <a:solidFill>
          <a:schemeClr val="accent1">
            <a:tint val="40000"/>
            <a:hueOff val="0"/>
            <a:satOff val="0"/>
            <a:lumOff val="0"/>
            <a:alpha val="60000"/>
          </a:schemeClr>
        </a:solidFill>
      </dgm:spPr>
      <dgm:t>
        <a:bodyPr/>
        <a:lstStyle/>
        <a:p>
          <a:r>
            <a:rPr lang="en-GB" dirty="0" smtClean="0"/>
            <a:t>A car you believe in</a:t>
          </a:r>
          <a:endParaRPr lang="en-GB" dirty="0"/>
        </a:p>
      </dgm:t>
    </dgm:pt>
    <dgm:pt modelId="{5FD32E90-8FDD-47C9-8976-0F16DC890677}" type="parTrans" cxnId="{081F4899-101F-4AF9-98B0-B9A6E3BE59D0}">
      <dgm:prSet/>
      <dgm:spPr/>
      <dgm:t>
        <a:bodyPr/>
        <a:lstStyle/>
        <a:p>
          <a:endParaRPr lang="en-GB"/>
        </a:p>
      </dgm:t>
    </dgm:pt>
    <dgm:pt modelId="{2075C697-4F0B-42E2-B5B0-B0F7C8462994}" type="sibTrans" cxnId="{081F4899-101F-4AF9-98B0-B9A6E3BE59D0}">
      <dgm:prSet/>
      <dgm:spPr/>
      <dgm:t>
        <a:bodyPr/>
        <a:lstStyle/>
        <a:p>
          <a:endParaRPr lang="en-GB"/>
        </a:p>
      </dgm:t>
    </dgm:pt>
    <dgm:pt modelId="{DA3A2B0B-A574-4413-8BD2-0E8F063CBE49}">
      <dgm:prSet phldrT="[Text]" custT="1"/>
      <dgm:spPr/>
      <dgm:t>
        <a:bodyPr/>
        <a:lstStyle/>
        <a:p>
          <a:r>
            <a:rPr lang="en-GB" sz="3200" dirty="0" smtClean="0"/>
            <a:t>Core value</a:t>
          </a:r>
          <a:endParaRPr lang="en-GB" sz="3200" dirty="0"/>
        </a:p>
      </dgm:t>
    </dgm:pt>
    <dgm:pt modelId="{CCE412B7-6786-44C9-A296-EDE62528255A}" type="parTrans" cxnId="{3C7A6848-FB1B-4980-8032-C9C3F2D53D07}">
      <dgm:prSet/>
      <dgm:spPr/>
      <dgm:t>
        <a:bodyPr/>
        <a:lstStyle/>
        <a:p>
          <a:endParaRPr lang="en-GB"/>
        </a:p>
      </dgm:t>
    </dgm:pt>
    <dgm:pt modelId="{B1493405-EB22-4E69-8320-94262C3C45A3}" type="sibTrans" cxnId="{3C7A6848-FB1B-4980-8032-C9C3F2D53D07}">
      <dgm:prSet/>
      <dgm:spPr/>
      <dgm:t>
        <a:bodyPr/>
        <a:lstStyle/>
        <a:p>
          <a:endParaRPr lang="en-GB"/>
        </a:p>
      </dgm:t>
    </dgm:pt>
    <dgm:pt modelId="{34FAB265-E839-4CC7-B8D8-C4FEC7782DA9}">
      <dgm:prSet phldrT="[Text]"/>
      <dgm:spPr>
        <a:solidFill>
          <a:schemeClr val="accent1">
            <a:tint val="40000"/>
            <a:hueOff val="0"/>
            <a:satOff val="0"/>
            <a:lumOff val="0"/>
            <a:alpha val="60000"/>
          </a:schemeClr>
        </a:solidFill>
      </dgm:spPr>
      <dgm:t>
        <a:bodyPr/>
        <a:lstStyle/>
        <a:p>
          <a:r>
            <a:rPr lang="en-GB" dirty="0" smtClean="0"/>
            <a:t>Security</a:t>
          </a:r>
          <a:endParaRPr lang="en-GB" dirty="0"/>
        </a:p>
      </dgm:t>
    </dgm:pt>
    <dgm:pt modelId="{B16027FE-F678-4AAA-AA84-55C609DA135C}" type="parTrans" cxnId="{E84E237C-FEC5-461B-A27E-3AFE8BD2A512}">
      <dgm:prSet/>
      <dgm:spPr/>
      <dgm:t>
        <a:bodyPr/>
        <a:lstStyle/>
        <a:p>
          <a:endParaRPr lang="en-GB"/>
        </a:p>
      </dgm:t>
    </dgm:pt>
    <dgm:pt modelId="{B760753E-8AF6-415D-83D1-1520A9DBA9A3}" type="sibTrans" cxnId="{E84E237C-FEC5-461B-A27E-3AFE8BD2A512}">
      <dgm:prSet/>
      <dgm:spPr/>
      <dgm:t>
        <a:bodyPr/>
        <a:lstStyle/>
        <a:p>
          <a:endParaRPr lang="en-GB"/>
        </a:p>
      </dgm:t>
    </dgm:pt>
    <dgm:pt modelId="{3798B839-795E-4EF1-8076-5FE7FAF495FF}" type="pres">
      <dgm:prSet presAssocID="{880F10D6-3980-4CB0-8B5D-406A4BCEE41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643DE26-4EA6-4251-97AA-5BC5893EC9B9}" type="pres">
      <dgm:prSet presAssocID="{0207268D-557E-4544-B84A-D211200DCB25}" presName="linNode" presStyleCnt="0"/>
      <dgm:spPr/>
    </dgm:pt>
    <dgm:pt modelId="{2FE409E0-DD01-4254-96BA-0C1514456756}" type="pres">
      <dgm:prSet presAssocID="{0207268D-557E-4544-B84A-D211200DCB25}" presName="parentText" presStyleLbl="node1" presStyleIdx="0" presStyleCnt="3" custScaleX="93781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B6224FE-D38E-4C85-B047-F54783252BD5}" type="pres">
      <dgm:prSet presAssocID="{0207268D-557E-4544-B84A-D211200DCB25}" presName="descendantText" presStyleLbl="alignAccFollowNode1" presStyleIdx="0" presStyleCnt="3" custScaleX="8219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16AB1C-C559-4F42-A8AE-2053B40D7E1F}" type="pres">
      <dgm:prSet presAssocID="{10BF1A45-3E23-4C79-A3BA-8565A42FBE43}" presName="sp" presStyleCnt="0"/>
      <dgm:spPr/>
    </dgm:pt>
    <dgm:pt modelId="{C02E4F87-C69D-4F0E-A657-58FCB86BE5A3}" type="pres">
      <dgm:prSet presAssocID="{0972CE7E-CCAE-4A98-B7E5-1768E950FF0C}" presName="linNode" presStyleCnt="0"/>
      <dgm:spPr/>
    </dgm:pt>
    <dgm:pt modelId="{549DF655-02B9-40E1-BBB7-D28455C97B4A}" type="pres">
      <dgm:prSet presAssocID="{0972CE7E-CCAE-4A98-B7E5-1768E950FF0C}" presName="parentText" presStyleLbl="node1" presStyleIdx="1" presStyleCnt="3" custScaleX="93781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F75E107-1CD0-41D9-BEA5-2737D903D080}" type="pres">
      <dgm:prSet presAssocID="{0972CE7E-CCAE-4A98-B7E5-1768E950FF0C}" presName="descendantText" presStyleLbl="alignAccFollowNode1" presStyleIdx="1" presStyleCnt="3" custScaleX="8219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E22440-0B7F-4BEA-82D7-0F3365C1DA58}" type="pres">
      <dgm:prSet presAssocID="{92962419-22DB-4F08-800A-A420A68D7242}" presName="sp" presStyleCnt="0"/>
      <dgm:spPr/>
    </dgm:pt>
    <dgm:pt modelId="{CC300E7E-7A2B-416F-8C35-B6F9D5F962A1}" type="pres">
      <dgm:prSet presAssocID="{DA3A2B0B-A574-4413-8BD2-0E8F063CBE49}" presName="linNode" presStyleCnt="0"/>
      <dgm:spPr/>
    </dgm:pt>
    <dgm:pt modelId="{24A808EA-2441-4FA4-9922-623564D86E6A}" type="pres">
      <dgm:prSet presAssocID="{DA3A2B0B-A574-4413-8BD2-0E8F063CBE49}" presName="parentText" presStyleLbl="node1" presStyleIdx="2" presStyleCnt="3" custScaleX="93781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A907029-F977-4277-BDFB-2667969B73EE}" type="pres">
      <dgm:prSet presAssocID="{DA3A2B0B-A574-4413-8BD2-0E8F063CBE49}" presName="descendantText" presStyleLbl="alignAccFollowNode1" presStyleIdx="2" presStyleCnt="3" custScaleX="8219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C7A6848-FB1B-4980-8032-C9C3F2D53D07}" srcId="{880F10D6-3980-4CB0-8B5D-406A4BCEE410}" destId="{DA3A2B0B-A574-4413-8BD2-0E8F063CBE49}" srcOrd="2" destOrd="0" parTransId="{CCE412B7-6786-44C9-A296-EDE62528255A}" sibTransId="{B1493405-EB22-4E69-8320-94262C3C45A3}"/>
    <dgm:cxn modelId="{258D2B80-B0D2-4F28-A466-15452A6CDF26}" type="presOf" srcId="{0207268D-557E-4544-B84A-D211200DCB25}" destId="{2FE409E0-DD01-4254-96BA-0C1514456756}" srcOrd="0" destOrd="0" presId="urn:microsoft.com/office/officeart/2005/8/layout/vList5"/>
    <dgm:cxn modelId="{3ED814F2-EFF6-44D0-A6A8-23487A8E6C07}" srcId="{880F10D6-3980-4CB0-8B5D-406A4BCEE410}" destId="{0207268D-557E-4544-B84A-D211200DCB25}" srcOrd="0" destOrd="0" parTransId="{57F9F628-1F32-4BB3-940F-371AA8DAEDD1}" sibTransId="{10BF1A45-3E23-4C79-A3BA-8565A42FBE43}"/>
    <dgm:cxn modelId="{E84E237C-FEC5-461B-A27E-3AFE8BD2A512}" srcId="{DA3A2B0B-A574-4413-8BD2-0E8F063CBE49}" destId="{34FAB265-E839-4CC7-B8D8-C4FEC7782DA9}" srcOrd="0" destOrd="0" parTransId="{B16027FE-F678-4AAA-AA84-55C609DA135C}" sibTransId="{B760753E-8AF6-415D-83D1-1520A9DBA9A3}"/>
    <dgm:cxn modelId="{E2DBFD7A-6D9F-49CC-91E0-CE9EE4310691}" type="presOf" srcId="{880F10D6-3980-4CB0-8B5D-406A4BCEE410}" destId="{3798B839-795E-4EF1-8076-5FE7FAF495FF}" srcOrd="0" destOrd="0" presId="urn:microsoft.com/office/officeart/2005/8/layout/vList5"/>
    <dgm:cxn modelId="{3EC8204E-99E9-4639-8D77-CFF90CA83D5D}" type="presOf" srcId="{0972CE7E-CCAE-4A98-B7E5-1768E950FF0C}" destId="{549DF655-02B9-40E1-BBB7-D28455C97B4A}" srcOrd="0" destOrd="0" presId="urn:microsoft.com/office/officeart/2005/8/layout/vList5"/>
    <dgm:cxn modelId="{7F169EBC-2785-4AF6-9BDD-250B7853DB2A}" type="presOf" srcId="{34FAB265-E839-4CC7-B8D8-C4FEC7782DA9}" destId="{AA907029-F977-4277-BDFB-2667969B73EE}" srcOrd="0" destOrd="0" presId="urn:microsoft.com/office/officeart/2005/8/layout/vList5"/>
    <dgm:cxn modelId="{081F4899-101F-4AF9-98B0-B9A6E3BE59D0}" srcId="{0972CE7E-CCAE-4A98-B7E5-1768E950FF0C}" destId="{BAC61805-6FAF-4342-B8DB-84909FCE955C}" srcOrd="0" destOrd="0" parTransId="{5FD32E90-8FDD-47C9-8976-0F16DC890677}" sibTransId="{2075C697-4F0B-42E2-B5B0-B0F7C8462994}"/>
    <dgm:cxn modelId="{0E72DBA6-59B5-481E-9DBA-80CA1A58E05D}" srcId="{0207268D-557E-4544-B84A-D211200DCB25}" destId="{151A2E91-8583-4B42-9AE4-9AC155B01A93}" srcOrd="0" destOrd="0" parTransId="{D27AF49A-8068-4E18-A020-1884B08C5743}" sibTransId="{A37F0E45-2447-4A45-8CEE-E04448C1C635}"/>
    <dgm:cxn modelId="{0136C27D-5D0A-4569-89F7-137EF4E6F1E6}" type="presOf" srcId="{151A2E91-8583-4B42-9AE4-9AC155B01A93}" destId="{6B6224FE-D38E-4C85-B047-F54783252BD5}" srcOrd="0" destOrd="0" presId="urn:microsoft.com/office/officeart/2005/8/layout/vList5"/>
    <dgm:cxn modelId="{72E34A3B-211E-48D4-BEF5-247CD5053CFA}" type="presOf" srcId="{DA3A2B0B-A574-4413-8BD2-0E8F063CBE49}" destId="{24A808EA-2441-4FA4-9922-623564D86E6A}" srcOrd="0" destOrd="0" presId="urn:microsoft.com/office/officeart/2005/8/layout/vList5"/>
    <dgm:cxn modelId="{022F1752-08CA-459A-9103-EFA85C371C2F}" srcId="{880F10D6-3980-4CB0-8B5D-406A4BCEE410}" destId="{0972CE7E-CCAE-4A98-B7E5-1768E950FF0C}" srcOrd="1" destOrd="0" parTransId="{A893A35E-3991-46D8-AEFD-761B0E0716FD}" sibTransId="{92962419-22DB-4F08-800A-A420A68D7242}"/>
    <dgm:cxn modelId="{13D45953-A515-4A2A-A1A7-A54960591FE2}" type="presOf" srcId="{BAC61805-6FAF-4342-B8DB-84909FCE955C}" destId="{7F75E107-1CD0-41D9-BEA5-2737D903D080}" srcOrd="0" destOrd="0" presId="urn:microsoft.com/office/officeart/2005/8/layout/vList5"/>
    <dgm:cxn modelId="{68457723-79CE-423B-83A1-CCC9B07C1745}" type="presParOf" srcId="{3798B839-795E-4EF1-8076-5FE7FAF495FF}" destId="{C643DE26-4EA6-4251-97AA-5BC5893EC9B9}" srcOrd="0" destOrd="0" presId="urn:microsoft.com/office/officeart/2005/8/layout/vList5"/>
    <dgm:cxn modelId="{C6931E53-8A7B-46FF-BC67-D05E33F75C3E}" type="presParOf" srcId="{C643DE26-4EA6-4251-97AA-5BC5893EC9B9}" destId="{2FE409E0-DD01-4254-96BA-0C1514456756}" srcOrd="0" destOrd="0" presId="urn:microsoft.com/office/officeart/2005/8/layout/vList5"/>
    <dgm:cxn modelId="{19AF0462-0781-4F83-9426-928F508720CF}" type="presParOf" srcId="{C643DE26-4EA6-4251-97AA-5BC5893EC9B9}" destId="{6B6224FE-D38E-4C85-B047-F54783252BD5}" srcOrd="1" destOrd="0" presId="urn:microsoft.com/office/officeart/2005/8/layout/vList5"/>
    <dgm:cxn modelId="{B232C7B4-73C5-4942-B96D-D42795FC3719}" type="presParOf" srcId="{3798B839-795E-4EF1-8076-5FE7FAF495FF}" destId="{2816AB1C-C559-4F42-A8AE-2053B40D7E1F}" srcOrd="1" destOrd="0" presId="urn:microsoft.com/office/officeart/2005/8/layout/vList5"/>
    <dgm:cxn modelId="{8090D7E6-F624-4C9A-844E-92EFD83C6294}" type="presParOf" srcId="{3798B839-795E-4EF1-8076-5FE7FAF495FF}" destId="{C02E4F87-C69D-4F0E-A657-58FCB86BE5A3}" srcOrd="2" destOrd="0" presId="urn:microsoft.com/office/officeart/2005/8/layout/vList5"/>
    <dgm:cxn modelId="{AD9349EF-B42D-4C2F-B608-386ABF36B4D1}" type="presParOf" srcId="{C02E4F87-C69D-4F0E-A657-58FCB86BE5A3}" destId="{549DF655-02B9-40E1-BBB7-D28455C97B4A}" srcOrd="0" destOrd="0" presId="urn:microsoft.com/office/officeart/2005/8/layout/vList5"/>
    <dgm:cxn modelId="{EBFD1A85-6D0A-4F02-B4F5-55D374548C14}" type="presParOf" srcId="{C02E4F87-C69D-4F0E-A657-58FCB86BE5A3}" destId="{7F75E107-1CD0-41D9-BEA5-2737D903D080}" srcOrd="1" destOrd="0" presId="urn:microsoft.com/office/officeart/2005/8/layout/vList5"/>
    <dgm:cxn modelId="{9F24D99D-947F-4C1C-9976-B96BEFEFAF27}" type="presParOf" srcId="{3798B839-795E-4EF1-8076-5FE7FAF495FF}" destId="{1EE22440-0B7F-4BEA-82D7-0F3365C1DA58}" srcOrd="3" destOrd="0" presId="urn:microsoft.com/office/officeart/2005/8/layout/vList5"/>
    <dgm:cxn modelId="{FDA0684D-89BE-4FDD-A3C3-D70C88329A77}" type="presParOf" srcId="{3798B839-795E-4EF1-8076-5FE7FAF495FF}" destId="{CC300E7E-7A2B-416F-8C35-B6F9D5F962A1}" srcOrd="4" destOrd="0" presId="urn:microsoft.com/office/officeart/2005/8/layout/vList5"/>
    <dgm:cxn modelId="{6CB907AE-BD3D-4D8C-8F11-32DC64438269}" type="presParOf" srcId="{CC300E7E-7A2B-416F-8C35-B6F9D5F962A1}" destId="{24A808EA-2441-4FA4-9922-623564D86E6A}" srcOrd="0" destOrd="0" presId="urn:microsoft.com/office/officeart/2005/8/layout/vList5"/>
    <dgm:cxn modelId="{8A0E6BAC-3490-4A01-8256-56D813D5841E}" type="presParOf" srcId="{CC300E7E-7A2B-416F-8C35-B6F9D5F962A1}" destId="{AA907029-F977-4277-BDFB-2667969B73E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0F10D6-3980-4CB0-8B5D-406A4BCEE410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207268D-557E-4544-B84A-D211200DCB25}">
      <dgm:prSet phldrT="[Text]" custT="1"/>
      <dgm:spPr/>
      <dgm:t>
        <a:bodyPr/>
        <a:lstStyle/>
        <a:p>
          <a:r>
            <a:rPr lang="en-GB" sz="3200" dirty="0" smtClean="0"/>
            <a:t>Product</a:t>
          </a:r>
          <a:endParaRPr lang="en-GB" sz="3200" dirty="0"/>
        </a:p>
      </dgm:t>
    </dgm:pt>
    <dgm:pt modelId="{57F9F628-1F32-4BB3-940F-371AA8DAEDD1}" type="parTrans" cxnId="{3ED814F2-EFF6-44D0-A6A8-23487A8E6C07}">
      <dgm:prSet/>
      <dgm:spPr/>
      <dgm:t>
        <a:bodyPr/>
        <a:lstStyle/>
        <a:p>
          <a:endParaRPr lang="en-GB"/>
        </a:p>
      </dgm:t>
    </dgm:pt>
    <dgm:pt modelId="{10BF1A45-3E23-4C79-A3BA-8565A42FBE43}" type="sibTrans" cxnId="{3ED814F2-EFF6-44D0-A6A8-23487A8E6C07}">
      <dgm:prSet/>
      <dgm:spPr/>
      <dgm:t>
        <a:bodyPr/>
        <a:lstStyle/>
        <a:p>
          <a:endParaRPr lang="en-GB"/>
        </a:p>
      </dgm:t>
    </dgm:pt>
    <dgm:pt modelId="{151A2E91-8583-4B42-9AE4-9AC155B01A93}">
      <dgm:prSet phldrT="[Text]"/>
      <dgm:spPr>
        <a:solidFill>
          <a:schemeClr val="accent1">
            <a:tint val="40000"/>
            <a:hueOff val="0"/>
            <a:satOff val="0"/>
            <a:lumOff val="0"/>
            <a:alpha val="60000"/>
          </a:schemeClr>
        </a:solidFill>
      </dgm:spPr>
      <dgm:t>
        <a:bodyPr/>
        <a:lstStyle/>
        <a:p>
          <a:r>
            <a:rPr lang="en-GB" dirty="0" err="1" smtClean="0"/>
            <a:t>Facebook</a:t>
          </a:r>
          <a:endParaRPr lang="en-GB" dirty="0"/>
        </a:p>
      </dgm:t>
    </dgm:pt>
    <dgm:pt modelId="{D27AF49A-8068-4E18-A020-1884B08C5743}" type="parTrans" cxnId="{0E72DBA6-59B5-481E-9DBA-80CA1A58E05D}">
      <dgm:prSet/>
      <dgm:spPr/>
      <dgm:t>
        <a:bodyPr/>
        <a:lstStyle/>
        <a:p>
          <a:endParaRPr lang="en-GB"/>
        </a:p>
      </dgm:t>
    </dgm:pt>
    <dgm:pt modelId="{A37F0E45-2447-4A45-8CEE-E04448C1C635}" type="sibTrans" cxnId="{0E72DBA6-59B5-481E-9DBA-80CA1A58E05D}">
      <dgm:prSet/>
      <dgm:spPr/>
      <dgm:t>
        <a:bodyPr/>
        <a:lstStyle/>
        <a:p>
          <a:endParaRPr lang="en-GB"/>
        </a:p>
      </dgm:t>
    </dgm:pt>
    <dgm:pt modelId="{0972CE7E-CCAE-4A98-B7E5-1768E950FF0C}">
      <dgm:prSet phldrT="[Text]" custT="1"/>
      <dgm:spPr/>
      <dgm:t>
        <a:bodyPr/>
        <a:lstStyle/>
        <a:p>
          <a:r>
            <a:rPr lang="en-GB" sz="3200" dirty="0" smtClean="0"/>
            <a:t>Slogan</a:t>
          </a:r>
          <a:endParaRPr lang="en-GB" sz="3200" dirty="0"/>
        </a:p>
      </dgm:t>
    </dgm:pt>
    <dgm:pt modelId="{A893A35E-3991-46D8-AEFD-761B0E0716FD}" type="parTrans" cxnId="{022F1752-08CA-459A-9103-EFA85C371C2F}">
      <dgm:prSet/>
      <dgm:spPr/>
      <dgm:t>
        <a:bodyPr/>
        <a:lstStyle/>
        <a:p>
          <a:endParaRPr lang="en-GB"/>
        </a:p>
      </dgm:t>
    </dgm:pt>
    <dgm:pt modelId="{92962419-22DB-4F08-800A-A420A68D7242}" type="sibTrans" cxnId="{022F1752-08CA-459A-9103-EFA85C371C2F}">
      <dgm:prSet/>
      <dgm:spPr/>
      <dgm:t>
        <a:bodyPr/>
        <a:lstStyle/>
        <a:p>
          <a:endParaRPr lang="en-GB"/>
        </a:p>
      </dgm:t>
    </dgm:pt>
    <dgm:pt modelId="{BAC61805-6FAF-4342-B8DB-84909FCE955C}">
      <dgm:prSet phldrT="[Text]"/>
      <dgm:spPr>
        <a:solidFill>
          <a:schemeClr val="accent1">
            <a:tint val="40000"/>
            <a:hueOff val="0"/>
            <a:satOff val="0"/>
            <a:lumOff val="0"/>
            <a:alpha val="60000"/>
          </a:schemeClr>
        </a:solidFill>
      </dgm:spPr>
      <dgm:t>
        <a:bodyPr/>
        <a:lstStyle/>
        <a:p>
          <a:r>
            <a:rPr lang="en-GB" dirty="0" smtClean="0"/>
            <a:t>Things that connect us</a:t>
          </a:r>
          <a:endParaRPr lang="en-GB" dirty="0"/>
        </a:p>
      </dgm:t>
    </dgm:pt>
    <dgm:pt modelId="{5FD32E90-8FDD-47C9-8976-0F16DC890677}" type="parTrans" cxnId="{081F4899-101F-4AF9-98B0-B9A6E3BE59D0}">
      <dgm:prSet/>
      <dgm:spPr/>
      <dgm:t>
        <a:bodyPr/>
        <a:lstStyle/>
        <a:p>
          <a:endParaRPr lang="en-GB"/>
        </a:p>
      </dgm:t>
    </dgm:pt>
    <dgm:pt modelId="{2075C697-4F0B-42E2-B5B0-B0F7C8462994}" type="sibTrans" cxnId="{081F4899-101F-4AF9-98B0-B9A6E3BE59D0}">
      <dgm:prSet/>
      <dgm:spPr/>
      <dgm:t>
        <a:bodyPr/>
        <a:lstStyle/>
        <a:p>
          <a:endParaRPr lang="en-GB"/>
        </a:p>
      </dgm:t>
    </dgm:pt>
    <dgm:pt modelId="{DA3A2B0B-A574-4413-8BD2-0E8F063CBE49}">
      <dgm:prSet phldrT="[Text]" custT="1"/>
      <dgm:spPr/>
      <dgm:t>
        <a:bodyPr/>
        <a:lstStyle/>
        <a:p>
          <a:r>
            <a:rPr lang="en-GB" sz="3200" dirty="0" smtClean="0"/>
            <a:t>Core value</a:t>
          </a:r>
          <a:endParaRPr lang="en-GB" sz="3200" dirty="0"/>
        </a:p>
      </dgm:t>
    </dgm:pt>
    <dgm:pt modelId="{CCE412B7-6786-44C9-A296-EDE62528255A}" type="parTrans" cxnId="{3C7A6848-FB1B-4980-8032-C9C3F2D53D07}">
      <dgm:prSet/>
      <dgm:spPr/>
      <dgm:t>
        <a:bodyPr/>
        <a:lstStyle/>
        <a:p>
          <a:endParaRPr lang="en-GB"/>
        </a:p>
      </dgm:t>
    </dgm:pt>
    <dgm:pt modelId="{B1493405-EB22-4E69-8320-94262C3C45A3}" type="sibTrans" cxnId="{3C7A6848-FB1B-4980-8032-C9C3F2D53D07}">
      <dgm:prSet/>
      <dgm:spPr/>
      <dgm:t>
        <a:bodyPr/>
        <a:lstStyle/>
        <a:p>
          <a:endParaRPr lang="en-GB"/>
        </a:p>
      </dgm:t>
    </dgm:pt>
    <dgm:pt modelId="{34FAB265-E839-4CC7-B8D8-C4FEC7782DA9}">
      <dgm:prSet phldrT="[Text]"/>
      <dgm:spPr>
        <a:solidFill>
          <a:schemeClr val="accent1">
            <a:tint val="40000"/>
            <a:hueOff val="0"/>
            <a:satOff val="0"/>
            <a:lumOff val="0"/>
            <a:alpha val="60000"/>
          </a:schemeClr>
        </a:solidFill>
      </dgm:spPr>
      <dgm:t>
        <a:bodyPr/>
        <a:lstStyle/>
        <a:p>
          <a:r>
            <a:rPr lang="en-GB" dirty="0" err="1" smtClean="0"/>
            <a:t>Prosocial</a:t>
          </a:r>
          <a:endParaRPr lang="en-GB" dirty="0"/>
        </a:p>
      </dgm:t>
    </dgm:pt>
    <dgm:pt modelId="{B16027FE-F678-4AAA-AA84-55C609DA135C}" type="parTrans" cxnId="{E84E237C-FEC5-461B-A27E-3AFE8BD2A512}">
      <dgm:prSet/>
      <dgm:spPr/>
      <dgm:t>
        <a:bodyPr/>
        <a:lstStyle/>
        <a:p>
          <a:endParaRPr lang="en-GB"/>
        </a:p>
      </dgm:t>
    </dgm:pt>
    <dgm:pt modelId="{B760753E-8AF6-415D-83D1-1520A9DBA9A3}" type="sibTrans" cxnId="{E84E237C-FEC5-461B-A27E-3AFE8BD2A512}">
      <dgm:prSet/>
      <dgm:spPr/>
      <dgm:t>
        <a:bodyPr/>
        <a:lstStyle/>
        <a:p>
          <a:endParaRPr lang="en-GB"/>
        </a:p>
      </dgm:t>
    </dgm:pt>
    <dgm:pt modelId="{3798B839-795E-4EF1-8076-5FE7FAF495FF}" type="pres">
      <dgm:prSet presAssocID="{880F10D6-3980-4CB0-8B5D-406A4BCEE41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643DE26-4EA6-4251-97AA-5BC5893EC9B9}" type="pres">
      <dgm:prSet presAssocID="{0207268D-557E-4544-B84A-D211200DCB25}" presName="linNode" presStyleCnt="0"/>
      <dgm:spPr/>
    </dgm:pt>
    <dgm:pt modelId="{2FE409E0-DD01-4254-96BA-0C1514456756}" type="pres">
      <dgm:prSet presAssocID="{0207268D-557E-4544-B84A-D211200DCB25}" presName="parentText" presStyleLbl="node1" presStyleIdx="0" presStyleCnt="3" custScaleX="93781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B6224FE-D38E-4C85-B047-F54783252BD5}" type="pres">
      <dgm:prSet presAssocID="{0207268D-557E-4544-B84A-D211200DCB25}" presName="descendantText" presStyleLbl="alignAccFollowNode1" presStyleIdx="0" presStyleCnt="3" custScaleX="8219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16AB1C-C559-4F42-A8AE-2053B40D7E1F}" type="pres">
      <dgm:prSet presAssocID="{10BF1A45-3E23-4C79-A3BA-8565A42FBE43}" presName="sp" presStyleCnt="0"/>
      <dgm:spPr/>
    </dgm:pt>
    <dgm:pt modelId="{C02E4F87-C69D-4F0E-A657-58FCB86BE5A3}" type="pres">
      <dgm:prSet presAssocID="{0972CE7E-CCAE-4A98-B7E5-1768E950FF0C}" presName="linNode" presStyleCnt="0"/>
      <dgm:spPr/>
    </dgm:pt>
    <dgm:pt modelId="{549DF655-02B9-40E1-BBB7-D28455C97B4A}" type="pres">
      <dgm:prSet presAssocID="{0972CE7E-CCAE-4A98-B7E5-1768E950FF0C}" presName="parentText" presStyleLbl="node1" presStyleIdx="1" presStyleCnt="3" custScaleX="93781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F75E107-1CD0-41D9-BEA5-2737D903D080}" type="pres">
      <dgm:prSet presAssocID="{0972CE7E-CCAE-4A98-B7E5-1768E950FF0C}" presName="descendantText" presStyleLbl="alignAccFollowNode1" presStyleIdx="1" presStyleCnt="3" custScaleX="8219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E22440-0B7F-4BEA-82D7-0F3365C1DA58}" type="pres">
      <dgm:prSet presAssocID="{92962419-22DB-4F08-800A-A420A68D7242}" presName="sp" presStyleCnt="0"/>
      <dgm:spPr/>
    </dgm:pt>
    <dgm:pt modelId="{CC300E7E-7A2B-416F-8C35-B6F9D5F962A1}" type="pres">
      <dgm:prSet presAssocID="{DA3A2B0B-A574-4413-8BD2-0E8F063CBE49}" presName="linNode" presStyleCnt="0"/>
      <dgm:spPr/>
    </dgm:pt>
    <dgm:pt modelId="{24A808EA-2441-4FA4-9922-623564D86E6A}" type="pres">
      <dgm:prSet presAssocID="{DA3A2B0B-A574-4413-8BD2-0E8F063CBE49}" presName="parentText" presStyleLbl="node1" presStyleIdx="2" presStyleCnt="3" custScaleX="93781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A907029-F977-4277-BDFB-2667969B73EE}" type="pres">
      <dgm:prSet presAssocID="{DA3A2B0B-A574-4413-8BD2-0E8F063CBE49}" presName="descendantText" presStyleLbl="alignAccFollowNode1" presStyleIdx="2" presStyleCnt="3" custScaleX="8219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81F4899-101F-4AF9-98B0-B9A6E3BE59D0}" srcId="{0972CE7E-CCAE-4A98-B7E5-1768E950FF0C}" destId="{BAC61805-6FAF-4342-B8DB-84909FCE955C}" srcOrd="0" destOrd="0" parTransId="{5FD32E90-8FDD-47C9-8976-0F16DC890677}" sibTransId="{2075C697-4F0B-42E2-B5B0-B0F7C8462994}"/>
    <dgm:cxn modelId="{3C7A6848-FB1B-4980-8032-C9C3F2D53D07}" srcId="{880F10D6-3980-4CB0-8B5D-406A4BCEE410}" destId="{DA3A2B0B-A574-4413-8BD2-0E8F063CBE49}" srcOrd="2" destOrd="0" parTransId="{CCE412B7-6786-44C9-A296-EDE62528255A}" sibTransId="{B1493405-EB22-4E69-8320-94262C3C45A3}"/>
    <dgm:cxn modelId="{859176E6-61D4-4F94-9DC7-FA9FE4E54F66}" type="presOf" srcId="{BAC61805-6FAF-4342-B8DB-84909FCE955C}" destId="{7F75E107-1CD0-41D9-BEA5-2737D903D080}" srcOrd="0" destOrd="0" presId="urn:microsoft.com/office/officeart/2005/8/layout/vList5"/>
    <dgm:cxn modelId="{32D6F411-078A-4CBD-9CEF-69B361D5C559}" type="presOf" srcId="{0207268D-557E-4544-B84A-D211200DCB25}" destId="{2FE409E0-DD01-4254-96BA-0C1514456756}" srcOrd="0" destOrd="0" presId="urn:microsoft.com/office/officeart/2005/8/layout/vList5"/>
    <dgm:cxn modelId="{BADBAA32-AD63-4370-AE2A-8A631530393A}" type="presOf" srcId="{880F10D6-3980-4CB0-8B5D-406A4BCEE410}" destId="{3798B839-795E-4EF1-8076-5FE7FAF495FF}" srcOrd="0" destOrd="0" presId="urn:microsoft.com/office/officeart/2005/8/layout/vList5"/>
    <dgm:cxn modelId="{E84E237C-FEC5-461B-A27E-3AFE8BD2A512}" srcId="{DA3A2B0B-A574-4413-8BD2-0E8F063CBE49}" destId="{34FAB265-E839-4CC7-B8D8-C4FEC7782DA9}" srcOrd="0" destOrd="0" parTransId="{B16027FE-F678-4AAA-AA84-55C609DA135C}" sibTransId="{B760753E-8AF6-415D-83D1-1520A9DBA9A3}"/>
    <dgm:cxn modelId="{DBEFF7CC-67EE-47CF-9A88-94DDB2B8F50A}" type="presOf" srcId="{0972CE7E-CCAE-4A98-B7E5-1768E950FF0C}" destId="{549DF655-02B9-40E1-BBB7-D28455C97B4A}" srcOrd="0" destOrd="0" presId="urn:microsoft.com/office/officeart/2005/8/layout/vList5"/>
    <dgm:cxn modelId="{263BE05C-4CE9-4079-8465-9053B3B329CC}" type="presOf" srcId="{151A2E91-8583-4B42-9AE4-9AC155B01A93}" destId="{6B6224FE-D38E-4C85-B047-F54783252BD5}" srcOrd="0" destOrd="0" presId="urn:microsoft.com/office/officeart/2005/8/layout/vList5"/>
    <dgm:cxn modelId="{022F1752-08CA-459A-9103-EFA85C371C2F}" srcId="{880F10D6-3980-4CB0-8B5D-406A4BCEE410}" destId="{0972CE7E-CCAE-4A98-B7E5-1768E950FF0C}" srcOrd="1" destOrd="0" parTransId="{A893A35E-3991-46D8-AEFD-761B0E0716FD}" sibTransId="{92962419-22DB-4F08-800A-A420A68D7242}"/>
    <dgm:cxn modelId="{ACF2AD46-D448-4A86-8142-9CDBBDCD8528}" type="presOf" srcId="{34FAB265-E839-4CC7-B8D8-C4FEC7782DA9}" destId="{AA907029-F977-4277-BDFB-2667969B73EE}" srcOrd="0" destOrd="0" presId="urn:microsoft.com/office/officeart/2005/8/layout/vList5"/>
    <dgm:cxn modelId="{0DFFD412-CCBC-41C7-A47A-70F8C29676E1}" type="presOf" srcId="{DA3A2B0B-A574-4413-8BD2-0E8F063CBE49}" destId="{24A808EA-2441-4FA4-9922-623564D86E6A}" srcOrd="0" destOrd="0" presId="urn:microsoft.com/office/officeart/2005/8/layout/vList5"/>
    <dgm:cxn modelId="{3ED814F2-EFF6-44D0-A6A8-23487A8E6C07}" srcId="{880F10D6-3980-4CB0-8B5D-406A4BCEE410}" destId="{0207268D-557E-4544-B84A-D211200DCB25}" srcOrd="0" destOrd="0" parTransId="{57F9F628-1F32-4BB3-940F-371AA8DAEDD1}" sibTransId="{10BF1A45-3E23-4C79-A3BA-8565A42FBE43}"/>
    <dgm:cxn modelId="{0E72DBA6-59B5-481E-9DBA-80CA1A58E05D}" srcId="{0207268D-557E-4544-B84A-D211200DCB25}" destId="{151A2E91-8583-4B42-9AE4-9AC155B01A93}" srcOrd="0" destOrd="0" parTransId="{D27AF49A-8068-4E18-A020-1884B08C5743}" sibTransId="{A37F0E45-2447-4A45-8CEE-E04448C1C635}"/>
    <dgm:cxn modelId="{D99CBC18-BE5B-4DC9-877C-DF297A626DB6}" type="presParOf" srcId="{3798B839-795E-4EF1-8076-5FE7FAF495FF}" destId="{C643DE26-4EA6-4251-97AA-5BC5893EC9B9}" srcOrd="0" destOrd="0" presId="urn:microsoft.com/office/officeart/2005/8/layout/vList5"/>
    <dgm:cxn modelId="{87E7CD7E-EF1C-434F-999E-6816B71155C6}" type="presParOf" srcId="{C643DE26-4EA6-4251-97AA-5BC5893EC9B9}" destId="{2FE409E0-DD01-4254-96BA-0C1514456756}" srcOrd="0" destOrd="0" presId="urn:microsoft.com/office/officeart/2005/8/layout/vList5"/>
    <dgm:cxn modelId="{8CBE17B0-990C-42A6-8186-0E9D23998940}" type="presParOf" srcId="{C643DE26-4EA6-4251-97AA-5BC5893EC9B9}" destId="{6B6224FE-D38E-4C85-B047-F54783252BD5}" srcOrd="1" destOrd="0" presId="urn:microsoft.com/office/officeart/2005/8/layout/vList5"/>
    <dgm:cxn modelId="{2F50B437-FDC4-4DCD-A613-BEEF3D8859E1}" type="presParOf" srcId="{3798B839-795E-4EF1-8076-5FE7FAF495FF}" destId="{2816AB1C-C559-4F42-A8AE-2053B40D7E1F}" srcOrd="1" destOrd="0" presId="urn:microsoft.com/office/officeart/2005/8/layout/vList5"/>
    <dgm:cxn modelId="{151A0309-E287-4C99-B153-5CFDF21AB23A}" type="presParOf" srcId="{3798B839-795E-4EF1-8076-5FE7FAF495FF}" destId="{C02E4F87-C69D-4F0E-A657-58FCB86BE5A3}" srcOrd="2" destOrd="0" presId="urn:microsoft.com/office/officeart/2005/8/layout/vList5"/>
    <dgm:cxn modelId="{16FE2FAB-C156-4E53-8963-44354B9673E6}" type="presParOf" srcId="{C02E4F87-C69D-4F0E-A657-58FCB86BE5A3}" destId="{549DF655-02B9-40E1-BBB7-D28455C97B4A}" srcOrd="0" destOrd="0" presId="urn:microsoft.com/office/officeart/2005/8/layout/vList5"/>
    <dgm:cxn modelId="{B3EB793A-494C-4414-8BBD-1A139AE80DF1}" type="presParOf" srcId="{C02E4F87-C69D-4F0E-A657-58FCB86BE5A3}" destId="{7F75E107-1CD0-41D9-BEA5-2737D903D080}" srcOrd="1" destOrd="0" presId="urn:microsoft.com/office/officeart/2005/8/layout/vList5"/>
    <dgm:cxn modelId="{F7DD53B5-6FE2-4045-A4F8-92AA0B0F2BE1}" type="presParOf" srcId="{3798B839-795E-4EF1-8076-5FE7FAF495FF}" destId="{1EE22440-0B7F-4BEA-82D7-0F3365C1DA58}" srcOrd="3" destOrd="0" presId="urn:microsoft.com/office/officeart/2005/8/layout/vList5"/>
    <dgm:cxn modelId="{32ABCAA4-3173-408A-A3A6-62618D52026E}" type="presParOf" srcId="{3798B839-795E-4EF1-8076-5FE7FAF495FF}" destId="{CC300E7E-7A2B-416F-8C35-B6F9D5F962A1}" srcOrd="4" destOrd="0" presId="urn:microsoft.com/office/officeart/2005/8/layout/vList5"/>
    <dgm:cxn modelId="{1CB50A8D-D866-4392-AE25-69EDD526A4A6}" type="presParOf" srcId="{CC300E7E-7A2B-416F-8C35-B6F9D5F962A1}" destId="{24A808EA-2441-4FA4-9922-623564D86E6A}" srcOrd="0" destOrd="0" presId="urn:microsoft.com/office/officeart/2005/8/layout/vList5"/>
    <dgm:cxn modelId="{0AD6C14E-1FBD-4DA5-9EDC-7620E82CF94A}" type="presParOf" srcId="{CC300E7E-7A2B-416F-8C35-B6F9D5F962A1}" destId="{AA907029-F977-4277-BDFB-2667969B73E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80F10D6-3980-4CB0-8B5D-406A4BCEE410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207268D-557E-4544-B84A-D211200DCB25}">
      <dgm:prSet phldrT="[Text]" custT="1"/>
      <dgm:spPr/>
      <dgm:t>
        <a:bodyPr/>
        <a:lstStyle/>
        <a:p>
          <a:r>
            <a:rPr lang="en-GB" sz="3200" dirty="0" smtClean="0"/>
            <a:t>Product</a:t>
          </a:r>
          <a:endParaRPr lang="en-GB" sz="3200" dirty="0"/>
        </a:p>
      </dgm:t>
    </dgm:pt>
    <dgm:pt modelId="{57F9F628-1F32-4BB3-940F-371AA8DAEDD1}" type="parTrans" cxnId="{3ED814F2-EFF6-44D0-A6A8-23487A8E6C07}">
      <dgm:prSet/>
      <dgm:spPr/>
      <dgm:t>
        <a:bodyPr/>
        <a:lstStyle/>
        <a:p>
          <a:endParaRPr lang="en-GB"/>
        </a:p>
      </dgm:t>
    </dgm:pt>
    <dgm:pt modelId="{10BF1A45-3E23-4C79-A3BA-8565A42FBE43}" type="sibTrans" cxnId="{3ED814F2-EFF6-44D0-A6A8-23487A8E6C07}">
      <dgm:prSet/>
      <dgm:spPr/>
      <dgm:t>
        <a:bodyPr/>
        <a:lstStyle/>
        <a:p>
          <a:endParaRPr lang="en-GB"/>
        </a:p>
      </dgm:t>
    </dgm:pt>
    <dgm:pt modelId="{151A2E91-8583-4B42-9AE4-9AC155B01A93}">
      <dgm:prSet phldrT="[Text]"/>
      <dgm:spPr>
        <a:solidFill>
          <a:schemeClr val="accent1">
            <a:tint val="40000"/>
            <a:hueOff val="0"/>
            <a:satOff val="0"/>
            <a:lumOff val="0"/>
            <a:alpha val="60000"/>
          </a:schemeClr>
        </a:solidFill>
      </dgm:spPr>
      <dgm:t>
        <a:bodyPr/>
        <a:lstStyle/>
        <a:p>
          <a:r>
            <a:rPr lang="en-GB" dirty="0" smtClean="0"/>
            <a:t>Omega</a:t>
          </a:r>
          <a:endParaRPr lang="en-GB" dirty="0"/>
        </a:p>
      </dgm:t>
    </dgm:pt>
    <dgm:pt modelId="{D27AF49A-8068-4E18-A020-1884B08C5743}" type="parTrans" cxnId="{0E72DBA6-59B5-481E-9DBA-80CA1A58E05D}">
      <dgm:prSet/>
      <dgm:spPr/>
      <dgm:t>
        <a:bodyPr/>
        <a:lstStyle/>
        <a:p>
          <a:endParaRPr lang="en-GB"/>
        </a:p>
      </dgm:t>
    </dgm:pt>
    <dgm:pt modelId="{A37F0E45-2447-4A45-8CEE-E04448C1C635}" type="sibTrans" cxnId="{0E72DBA6-59B5-481E-9DBA-80CA1A58E05D}">
      <dgm:prSet/>
      <dgm:spPr/>
      <dgm:t>
        <a:bodyPr/>
        <a:lstStyle/>
        <a:p>
          <a:endParaRPr lang="en-GB"/>
        </a:p>
      </dgm:t>
    </dgm:pt>
    <dgm:pt modelId="{0972CE7E-CCAE-4A98-B7E5-1768E950FF0C}">
      <dgm:prSet phldrT="[Text]" custT="1"/>
      <dgm:spPr/>
      <dgm:t>
        <a:bodyPr/>
        <a:lstStyle/>
        <a:p>
          <a:r>
            <a:rPr lang="en-GB" sz="3200" dirty="0" smtClean="0"/>
            <a:t>Slogan</a:t>
          </a:r>
          <a:endParaRPr lang="en-GB" sz="3200" dirty="0"/>
        </a:p>
      </dgm:t>
    </dgm:pt>
    <dgm:pt modelId="{A893A35E-3991-46D8-AEFD-761B0E0716FD}" type="parTrans" cxnId="{022F1752-08CA-459A-9103-EFA85C371C2F}">
      <dgm:prSet/>
      <dgm:spPr/>
      <dgm:t>
        <a:bodyPr/>
        <a:lstStyle/>
        <a:p>
          <a:endParaRPr lang="en-GB"/>
        </a:p>
      </dgm:t>
    </dgm:pt>
    <dgm:pt modelId="{92962419-22DB-4F08-800A-A420A68D7242}" type="sibTrans" cxnId="{022F1752-08CA-459A-9103-EFA85C371C2F}">
      <dgm:prSet/>
      <dgm:spPr/>
      <dgm:t>
        <a:bodyPr/>
        <a:lstStyle/>
        <a:p>
          <a:endParaRPr lang="en-GB"/>
        </a:p>
      </dgm:t>
    </dgm:pt>
    <dgm:pt modelId="{BAC61805-6FAF-4342-B8DB-84909FCE955C}">
      <dgm:prSet phldrT="[Text]"/>
      <dgm:spPr>
        <a:solidFill>
          <a:schemeClr val="accent1">
            <a:tint val="40000"/>
            <a:hueOff val="0"/>
            <a:satOff val="0"/>
            <a:lumOff val="0"/>
            <a:alpha val="60000"/>
          </a:schemeClr>
        </a:solidFill>
      </dgm:spPr>
      <dgm:t>
        <a:bodyPr/>
        <a:lstStyle/>
        <a:p>
          <a:r>
            <a:rPr lang="en-GB" dirty="0" smtClean="0"/>
            <a:t>George Clooney’s choice</a:t>
          </a:r>
          <a:endParaRPr lang="en-GB" dirty="0"/>
        </a:p>
      </dgm:t>
    </dgm:pt>
    <dgm:pt modelId="{5FD32E90-8FDD-47C9-8976-0F16DC890677}" type="parTrans" cxnId="{081F4899-101F-4AF9-98B0-B9A6E3BE59D0}">
      <dgm:prSet/>
      <dgm:spPr/>
      <dgm:t>
        <a:bodyPr/>
        <a:lstStyle/>
        <a:p>
          <a:endParaRPr lang="en-GB"/>
        </a:p>
      </dgm:t>
    </dgm:pt>
    <dgm:pt modelId="{2075C697-4F0B-42E2-B5B0-B0F7C8462994}" type="sibTrans" cxnId="{081F4899-101F-4AF9-98B0-B9A6E3BE59D0}">
      <dgm:prSet/>
      <dgm:spPr/>
      <dgm:t>
        <a:bodyPr/>
        <a:lstStyle/>
        <a:p>
          <a:endParaRPr lang="en-GB"/>
        </a:p>
      </dgm:t>
    </dgm:pt>
    <dgm:pt modelId="{DA3A2B0B-A574-4413-8BD2-0E8F063CBE49}">
      <dgm:prSet phldrT="[Text]" custT="1"/>
      <dgm:spPr/>
      <dgm:t>
        <a:bodyPr/>
        <a:lstStyle/>
        <a:p>
          <a:r>
            <a:rPr lang="en-GB" sz="3200" dirty="0" smtClean="0"/>
            <a:t>Core value</a:t>
          </a:r>
          <a:endParaRPr lang="en-GB" sz="3200" dirty="0"/>
        </a:p>
      </dgm:t>
    </dgm:pt>
    <dgm:pt modelId="{CCE412B7-6786-44C9-A296-EDE62528255A}" type="parTrans" cxnId="{3C7A6848-FB1B-4980-8032-C9C3F2D53D07}">
      <dgm:prSet/>
      <dgm:spPr/>
      <dgm:t>
        <a:bodyPr/>
        <a:lstStyle/>
        <a:p>
          <a:endParaRPr lang="en-GB"/>
        </a:p>
      </dgm:t>
    </dgm:pt>
    <dgm:pt modelId="{B1493405-EB22-4E69-8320-94262C3C45A3}" type="sibTrans" cxnId="{3C7A6848-FB1B-4980-8032-C9C3F2D53D07}">
      <dgm:prSet/>
      <dgm:spPr/>
      <dgm:t>
        <a:bodyPr/>
        <a:lstStyle/>
        <a:p>
          <a:endParaRPr lang="en-GB"/>
        </a:p>
      </dgm:t>
    </dgm:pt>
    <dgm:pt modelId="{34FAB265-E839-4CC7-B8D8-C4FEC7782DA9}">
      <dgm:prSet phldrT="[Text]"/>
      <dgm:spPr>
        <a:solidFill>
          <a:schemeClr val="accent1">
            <a:tint val="40000"/>
            <a:hueOff val="0"/>
            <a:satOff val="0"/>
            <a:lumOff val="0"/>
            <a:alpha val="60000"/>
          </a:schemeClr>
        </a:solidFill>
      </dgm:spPr>
      <dgm:t>
        <a:bodyPr/>
        <a:lstStyle/>
        <a:p>
          <a:r>
            <a:rPr lang="en-GB" dirty="0" smtClean="0"/>
            <a:t>Power, Achievement</a:t>
          </a:r>
          <a:endParaRPr lang="en-GB" dirty="0"/>
        </a:p>
      </dgm:t>
    </dgm:pt>
    <dgm:pt modelId="{B16027FE-F678-4AAA-AA84-55C609DA135C}" type="parTrans" cxnId="{E84E237C-FEC5-461B-A27E-3AFE8BD2A512}">
      <dgm:prSet/>
      <dgm:spPr/>
      <dgm:t>
        <a:bodyPr/>
        <a:lstStyle/>
        <a:p>
          <a:endParaRPr lang="en-GB"/>
        </a:p>
      </dgm:t>
    </dgm:pt>
    <dgm:pt modelId="{B760753E-8AF6-415D-83D1-1520A9DBA9A3}" type="sibTrans" cxnId="{E84E237C-FEC5-461B-A27E-3AFE8BD2A512}">
      <dgm:prSet/>
      <dgm:spPr/>
      <dgm:t>
        <a:bodyPr/>
        <a:lstStyle/>
        <a:p>
          <a:endParaRPr lang="en-GB"/>
        </a:p>
      </dgm:t>
    </dgm:pt>
    <dgm:pt modelId="{3798B839-795E-4EF1-8076-5FE7FAF495FF}" type="pres">
      <dgm:prSet presAssocID="{880F10D6-3980-4CB0-8B5D-406A4BCEE41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643DE26-4EA6-4251-97AA-5BC5893EC9B9}" type="pres">
      <dgm:prSet presAssocID="{0207268D-557E-4544-B84A-D211200DCB25}" presName="linNode" presStyleCnt="0"/>
      <dgm:spPr/>
    </dgm:pt>
    <dgm:pt modelId="{2FE409E0-DD01-4254-96BA-0C1514456756}" type="pres">
      <dgm:prSet presAssocID="{0207268D-557E-4544-B84A-D211200DCB25}" presName="parentText" presStyleLbl="node1" presStyleIdx="0" presStyleCnt="3" custScaleX="93781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B6224FE-D38E-4C85-B047-F54783252BD5}" type="pres">
      <dgm:prSet presAssocID="{0207268D-557E-4544-B84A-D211200DCB25}" presName="descendantText" presStyleLbl="alignAccFollowNode1" presStyleIdx="0" presStyleCnt="3" custScaleX="8219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16AB1C-C559-4F42-A8AE-2053B40D7E1F}" type="pres">
      <dgm:prSet presAssocID="{10BF1A45-3E23-4C79-A3BA-8565A42FBE43}" presName="sp" presStyleCnt="0"/>
      <dgm:spPr/>
    </dgm:pt>
    <dgm:pt modelId="{C02E4F87-C69D-4F0E-A657-58FCB86BE5A3}" type="pres">
      <dgm:prSet presAssocID="{0972CE7E-CCAE-4A98-B7E5-1768E950FF0C}" presName="linNode" presStyleCnt="0"/>
      <dgm:spPr/>
    </dgm:pt>
    <dgm:pt modelId="{549DF655-02B9-40E1-BBB7-D28455C97B4A}" type="pres">
      <dgm:prSet presAssocID="{0972CE7E-CCAE-4A98-B7E5-1768E950FF0C}" presName="parentText" presStyleLbl="node1" presStyleIdx="1" presStyleCnt="3" custScaleX="93781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F75E107-1CD0-41D9-BEA5-2737D903D080}" type="pres">
      <dgm:prSet presAssocID="{0972CE7E-CCAE-4A98-B7E5-1768E950FF0C}" presName="descendantText" presStyleLbl="alignAccFollowNode1" presStyleIdx="1" presStyleCnt="3" custScaleX="8219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E22440-0B7F-4BEA-82D7-0F3365C1DA58}" type="pres">
      <dgm:prSet presAssocID="{92962419-22DB-4F08-800A-A420A68D7242}" presName="sp" presStyleCnt="0"/>
      <dgm:spPr/>
    </dgm:pt>
    <dgm:pt modelId="{CC300E7E-7A2B-416F-8C35-B6F9D5F962A1}" type="pres">
      <dgm:prSet presAssocID="{DA3A2B0B-A574-4413-8BD2-0E8F063CBE49}" presName="linNode" presStyleCnt="0"/>
      <dgm:spPr/>
    </dgm:pt>
    <dgm:pt modelId="{24A808EA-2441-4FA4-9922-623564D86E6A}" type="pres">
      <dgm:prSet presAssocID="{DA3A2B0B-A574-4413-8BD2-0E8F063CBE49}" presName="parentText" presStyleLbl="node1" presStyleIdx="2" presStyleCnt="3" custScaleX="93781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A907029-F977-4277-BDFB-2667969B73EE}" type="pres">
      <dgm:prSet presAssocID="{DA3A2B0B-A574-4413-8BD2-0E8F063CBE49}" presName="descendantText" presStyleLbl="alignAccFollowNode1" presStyleIdx="2" presStyleCnt="3" custScaleX="8219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C7A6848-FB1B-4980-8032-C9C3F2D53D07}" srcId="{880F10D6-3980-4CB0-8B5D-406A4BCEE410}" destId="{DA3A2B0B-A574-4413-8BD2-0E8F063CBE49}" srcOrd="2" destOrd="0" parTransId="{CCE412B7-6786-44C9-A296-EDE62528255A}" sibTransId="{B1493405-EB22-4E69-8320-94262C3C45A3}"/>
    <dgm:cxn modelId="{DA935321-E5FE-4B23-A3EC-28839881B3E8}" type="presOf" srcId="{880F10D6-3980-4CB0-8B5D-406A4BCEE410}" destId="{3798B839-795E-4EF1-8076-5FE7FAF495FF}" srcOrd="0" destOrd="0" presId="urn:microsoft.com/office/officeart/2005/8/layout/vList5"/>
    <dgm:cxn modelId="{31877B8E-C5D3-44C6-B040-47EE4C758378}" type="presOf" srcId="{DA3A2B0B-A574-4413-8BD2-0E8F063CBE49}" destId="{24A808EA-2441-4FA4-9922-623564D86E6A}" srcOrd="0" destOrd="0" presId="urn:microsoft.com/office/officeart/2005/8/layout/vList5"/>
    <dgm:cxn modelId="{8D5CCCE2-67AE-4D05-BCAE-F248DDC6BDB9}" type="presOf" srcId="{0207268D-557E-4544-B84A-D211200DCB25}" destId="{2FE409E0-DD01-4254-96BA-0C1514456756}" srcOrd="0" destOrd="0" presId="urn:microsoft.com/office/officeart/2005/8/layout/vList5"/>
    <dgm:cxn modelId="{3981F587-571F-4DB0-AD4F-1C780A4BB761}" type="presOf" srcId="{34FAB265-E839-4CC7-B8D8-C4FEC7782DA9}" destId="{AA907029-F977-4277-BDFB-2667969B73EE}" srcOrd="0" destOrd="0" presId="urn:microsoft.com/office/officeart/2005/8/layout/vList5"/>
    <dgm:cxn modelId="{3ED814F2-EFF6-44D0-A6A8-23487A8E6C07}" srcId="{880F10D6-3980-4CB0-8B5D-406A4BCEE410}" destId="{0207268D-557E-4544-B84A-D211200DCB25}" srcOrd="0" destOrd="0" parTransId="{57F9F628-1F32-4BB3-940F-371AA8DAEDD1}" sibTransId="{10BF1A45-3E23-4C79-A3BA-8565A42FBE43}"/>
    <dgm:cxn modelId="{0B6ED9B6-6689-4F04-AE06-72EB1E36D32E}" type="presOf" srcId="{0972CE7E-CCAE-4A98-B7E5-1768E950FF0C}" destId="{549DF655-02B9-40E1-BBB7-D28455C97B4A}" srcOrd="0" destOrd="0" presId="urn:microsoft.com/office/officeart/2005/8/layout/vList5"/>
    <dgm:cxn modelId="{E84E237C-FEC5-461B-A27E-3AFE8BD2A512}" srcId="{DA3A2B0B-A574-4413-8BD2-0E8F063CBE49}" destId="{34FAB265-E839-4CC7-B8D8-C4FEC7782DA9}" srcOrd="0" destOrd="0" parTransId="{B16027FE-F678-4AAA-AA84-55C609DA135C}" sibTransId="{B760753E-8AF6-415D-83D1-1520A9DBA9A3}"/>
    <dgm:cxn modelId="{FC3E15C6-490A-4985-87F0-B957943DEE4F}" type="presOf" srcId="{BAC61805-6FAF-4342-B8DB-84909FCE955C}" destId="{7F75E107-1CD0-41D9-BEA5-2737D903D080}" srcOrd="0" destOrd="0" presId="urn:microsoft.com/office/officeart/2005/8/layout/vList5"/>
    <dgm:cxn modelId="{081F4899-101F-4AF9-98B0-B9A6E3BE59D0}" srcId="{0972CE7E-CCAE-4A98-B7E5-1768E950FF0C}" destId="{BAC61805-6FAF-4342-B8DB-84909FCE955C}" srcOrd="0" destOrd="0" parTransId="{5FD32E90-8FDD-47C9-8976-0F16DC890677}" sibTransId="{2075C697-4F0B-42E2-B5B0-B0F7C8462994}"/>
    <dgm:cxn modelId="{0E72DBA6-59B5-481E-9DBA-80CA1A58E05D}" srcId="{0207268D-557E-4544-B84A-D211200DCB25}" destId="{151A2E91-8583-4B42-9AE4-9AC155B01A93}" srcOrd="0" destOrd="0" parTransId="{D27AF49A-8068-4E18-A020-1884B08C5743}" sibTransId="{A37F0E45-2447-4A45-8CEE-E04448C1C635}"/>
    <dgm:cxn modelId="{E1BFCC8D-6C71-42BD-A5AF-608860CD1A63}" type="presOf" srcId="{151A2E91-8583-4B42-9AE4-9AC155B01A93}" destId="{6B6224FE-D38E-4C85-B047-F54783252BD5}" srcOrd="0" destOrd="0" presId="urn:microsoft.com/office/officeart/2005/8/layout/vList5"/>
    <dgm:cxn modelId="{022F1752-08CA-459A-9103-EFA85C371C2F}" srcId="{880F10D6-3980-4CB0-8B5D-406A4BCEE410}" destId="{0972CE7E-CCAE-4A98-B7E5-1768E950FF0C}" srcOrd="1" destOrd="0" parTransId="{A893A35E-3991-46D8-AEFD-761B0E0716FD}" sibTransId="{92962419-22DB-4F08-800A-A420A68D7242}"/>
    <dgm:cxn modelId="{ADD23A97-4285-4444-AA63-4CF5A6A1F141}" type="presParOf" srcId="{3798B839-795E-4EF1-8076-5FE7FAF495FF}" destId="{C643DE26-4EA6-4251-97AA-5BC5893EC9B9}" srcOrd="0" destOrd="0" presId="urn:microsoft.com/office/officeart/2005/8/layout/vList5"/>
    <dgm:cxn modelId="{5ADDC3E4-ED87-4FDA-A2DA-C81B51FA6DB1}" type="presParOf" srcId="{C643DE26-4EA6-4251-97AA-5BC5893EC9B9}" destId="{2FE409E0-DD01-4254-96BA-0C1514456756}" srcOrd="0" destOrd="0" presId="urn:microsoft.com/office/officeart/2005/8/layout/vList5"/>
    <dgm:cxn modelId="{D50628E2-813B-46E8-8AC1-492B6888E874}" type="presParOf" srcId="{C643DE26-4EA6-4251-97AA-5BC5893EC9B9}" destId="{6B6224FE-D38E-4C85-B047-F54783252BD5}" srcOrd="1" destOrd="0" presId="urn:microsoft.com/office/officeart/2005/8/layout/vList5"/>
    <dgm:cxn modelId="{F582FBE6-D55B-41C3-9977-2499919D0822}" type="presParOf" srcId="{3798B839-795E-4EF1-8076-5FE7FAF495FF}" destId="{2816AB1C-C559-4F42-A8AE-2053B40D7E1F}" srcOrd="1" destOrd="0" presId="urn:microsoft.com/office/officeart/2005/8/layout/vList5"/>
    <dgm:cxn modelId="{FE0D49F7-ED75-4173-B8E5-32EC93E46105}" type="presParOf" srcId="{3798B839-795E-4EF1-8076-5FE7FAF495FF}" destId="{C02E4F87-C69D-4F0E-A657-58FCB86BE5A3}" srcOrd="2" destOrd="0" presId="urn:microsoft.com/office/officeart/2005/8/layout/vList5"/>
    <dgm:cxn modelId="{B6758CDA-1265-4D4D-8FC2-F2BC93FB751A}" type="presParOf" srcId="{C02E4F87-C69D-4F0E-A657-58FCB86BE5A3}" destId="{549DF655-02B9-40E1-BBB7-D28455C97B4A}" srcOrd="0" destOrd="0" presId="urn:microsoft.com/office/officeart/2005/8/layout/vList5"/>
    <dgm:cxn modelId="{15EBC7F0-7769-4AB9-A4AA-F09051DB9404}" type="presParOf" srcId="{C02E4F87-C69D-4F0E-A657-58FCB86BE5A3}" destId="{7F75E107-1CD0-41D9-BEA5-2737D903D080}" srcOrd="1" destOrd="0" presId="urn:microsoft.com/office/officeart/2005/8/layout/vList5"/>
    <dgm:cxn modelId="{85CA58F8-3A1C-4F7F-AB78-6058EED1D567}" type="presParOf" srcId="{3798B839-795E-4EF1-8076-5FE7FAF495FF}" destId="{1EE22440-0B7F-4BEA-82D7-0F3365C1DA58}" srcOrd="3" destOrd="0" presId="urn:microsoft.com/office/officeart/2005/8/layout/vList5"/>
    <dgm:cxn modelId="{A1623D72-40A2-4DF2-9116-C99E3DE17F67}" type="presParOf" srcId="{3798B839-795E-4EF1-8076-5FE7FAF495FF}" destId="{CC300E7E-7A2B-416F-8C35-B6F9D5F962A1}" srcOrd="4" destOrd="0" presId="urn:microsoft.com/office/officeart/2005/8/layout/vList5"/>
    <dgm:cxn modelId="{B49B85D5-8555-4077-86D1-76F36A791060}" type="presParOf" srcId="{CC300E7E-7A2B-416F-8C35-B6F9D5F962A1}" destId="{24A808EA-2441-4FA4-9922-623564D86E6A}" srcOrd="0" destOrd="0" presId="urn:microsoft.com/office/officeart/2005/8/layout/vList5"/>
    <dgm:cxn modelId="{A115E7FC-AF98-4C31-979C-CDDED06FD4DD}" type="presParOf" srcId="{CC300E7E-7A2B-416F-8C35-B6F9D5F962A1}" destId="{AA907029-F977-4277-BDFB-2667969B73E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80F10D6-3980-4CB0-8B5D-406A4BCEE410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207268D-557E-4544-B84A-D211200DCB25}">
      <dgm:prSet phldrT="[Text]" custT="1"/>
      <dgm:spPr/>
      <dgm:t>
        <a:bodyPr/>
        <a:lstStyle/>
        <a:p>
          <a:r>
            <a:rPr lang="en-GB" sz="3200" dirty="0" smtClean="0"/>
            <a:t>Product</a:t>
          </a:r>
          <a:endParaRPr lang="en-GB" sz="3200" dirty="0"/>
        </a:p>
      </dgm:t>
    </dgm:pt>
    <dgm:pt modelId="{57F9F628-1F32-4BB3-940F-371AA8DAEDD1}" type="parTrans" cxnId="{3ED814F2-EFF6-44D0-A6A8-23487A8E6C07}">
      <dgm:prSet/>
      <dgm:spPr/>
      <dgm:t>
        <a:bodyPr/>
        <a:lstStyle/>
        <a:p>
          <a:endParaRPr lang="en-GB"/>
        </a:p>
      </dgm:t>
    </dgm:pt>
    <dgm:pt modelId="{10BF1A45-3E23-4C79-A3BA-8565A42FBE43}" type="sibTrans" cxnId="{3ED814F2-EFF6-44D0-A6A8-23487A8E6C07}">
      <dgm:prSet/>
      <dgm:spPr/>
      <dgm:t>
        <a:bodyPr/>
        <a:lstStyle/>
        <a:p>
          <a:endParaRPr lang="en-GB"/>
        </a:p>
      </dgm:t>
    </dgm:pt>
    <dgm:pt modelId="{151A2E91-8583-4B42-9AE4-9AC155B01A93}">
      <dgm:prSet phldrT="[Text]" custT="1"/>
      <dgm:spPr>
        <a:solidFill>
          <a:schemeClr val="accent1">
            <a:tint val="40000"/>
            <a:hueOff val="0"/>
            <a:satOff val="0"/>
            <a:lumOff val="0"/>
            <a:alpha val="60000"/>
          </a:schemeClr>
        </a:solidFill>
      </dgm:spPr>
      <dgm:t>
        <a:bodyPr/>
        <a:lstStyle/>
        <a:p>
          <a:r>
            <a:rPr lang="en-GB" sz="1600" dirty="0" smtClean="0"/>
            <a:t>Organ Donation</a:t>
          </a:r>
          <a:endParaRPr lang="en-GB" sz="1600" dirty="0"/>
        </a:p>
      </dgm:t>
    </dgm:pt>
    <dgm:pt modelId="{D27AF49A-8068-4E18-A020-1884B08C5743}" type="parTrans" cxnId="{0E72DBA6-59B5-481E-9DBA-80CA1A58E05D}">
      <dgm:prSet/>
      <dgm:spPr/>
      <dgm:t>
        <a:bodyPr/>
        <a:lstStyle/>
        <a:p>
          <a:endParaRPr lang="en-GB"/>
        </a:p>
      </dgm:t>
    </dgm:pt>
    <dgm:pt modelId="{A37F0E45-2447-4A45-8CEE-E04448C1C635}" type="sibTrans" cxnId="{0E72DBA6-59B5-481E-9DBA-80CA1A58E05D}">
      <dgm:prSet/>
      <dgm:spPr/>
      <dgm:t>
        <a:bodyPr/>
        <a:lstStyle/>
        <a:p>
          <a:endParaRPr lang="en-GB"/>
        </a:p>
      </dgm:t>
    </dgm:pt>
    <dgm:pt modelId="{0972CE7E-CCAE-4A98-B7E5-1768E950FF0C}">
      <dgm:prSet phldrT="[Text]" custT="1"/>
      <dgm:spPr/>
      <dgm:t>
        <a:bodyPr/>
        <a:lstStyle/>
        <a:p>
          <a:r>
            <a:rPr lang="en-GB" sz="3200" dirty="0" smtClean="0"/>
            <a:t>Slogan</a:t>
          </a:r>
          <a:endParaRPr lang="en-GB" sz="3200" dirty="0"/>
        </a:p>
      </dgm:t>
    </dgm:pt>
    <dgm:pt modelId="{A893A35E-3991-46D8-AEFD-761B0E0716FD}" type="parTrans" cxnId="{022F1752-08CA-459A-9103-EFA85C371C2F}">
      <dgm:prSet/>
      <dgm:spPr/>
      <dgm:t>
        <a:bodyPr/>
        <a:lstStyle/>
        <a:p>
          <a:endParaRPr lang="en-GB"/>
        </a:p>
      </dgm:t>
    </dgm:pt>
    <dgm:pt modelId="{92962419-22DB-4F08-800A-A420A68D7242}" type="sibTrans" cxnId="{022F1752-08CA-459A-9103-EFA85C371C2F}">
      <dgm:prSet/>
      <dgm:spPr/>
      <dgm:t>
        <a:bodyPr/>
        <a:lstStyle/>
        <a:p>
          <a:endParaRPr lang="en-GB"/>
        </a:p>
      </dgm:t>
    </dgm:pt>
    <dgm:pt modelId="{BAC61805-6FAF-4342-B8DB-84909FCE955C}">
      <dgm:prSet phldrT="[Text]" custT="1"/>
      <dgm:spPr>
        <a:solidFill>
          <a:schemeClr val="accent1">
            <a:tint val="40000"/>
            <a:hueOff val="0"/>
            <a:satOff val="0"/>
            <a:lumOff val="0"/>
            <a:alpha val="60000"/>
          </a:schemeClr>
        </a:solidFill>
      </dgm:spPr>
      <dgm:t>
        <a:bodyPr/>
        <a:lstStyle/>
        <a:p>
          <a:r>
            <a:rPr lang="en-GB" sz="1600" dirty="0" smtClean="0"/>
            <a:t>One of this two will get your organ, you decide</a:t>
          </a:r>
          <a:endParaRPr lang="en-GB" sz="1600" dirty="0"/>
        </a:p>
      </dgm:t>
    </dgm:pt>
    <dgm:pt modelId="{5FD32E90-8FDD-47C9-8976-0F16DC890677}" type="parTrans" cxnId="{081F4899-101F-4AF9-98B0-B9A6E3BE59D0}">
      <dgm:prSet/>
      <dgm:spPr/>
      <dgm:t>
        <a:bodyPr/>
        <a:lstStyle/>
        <a:p>
          <a:endParaRPr lang="en-GB"/>
        </a:p>
      </dgm:t>
    </dgm:pt>
    <dgm:pt modelId="{2075C697-4F0B-42E2-B5B0-B0F7C8462994}" type="sibTrans" cxnId="{081F4899-101F-4AF9-98B0-B9A6E3BE59D0}">
      <dgm:prSet/>
      <dgm:spPr/>
      <dgm:t>
        <a:bodyPr/>
        <a:lstStyle/>
        <a:p>
          <a:endParaRPr lang="en-GB"/>
        </a:p>
      </dgm:t>
    </dgm:pt>
    <dgm:pt modelId="{DA3A2B0B-A574-4413-8BD2-0E8F063CBE49}">
      <dgm:prSet phldrT="[Text]" custT="1"/>
      <dgm:spPr/>
      <dgm:t>
        <a:bodyPr/>
        <a:lstStyle/>
        <a:p>
          <a:r>
            <a:rPr lang="en-GB" sz="3200" dirty="0" smtClean="0"/>
            <a:t>Core value</a:t>
          </a:r>
          <a:endParaRPr lang="en-GB" sz="3200" dirty="0"/>
        </a:p>
      </dgm:t>
    </dgm:pt>
    <dgm:pt modelId="{CCE412B7-6786-44C9-A296-EDE62528255A}" type="parTrans" cxnId="{3C7A6848-FB1B-4980-8032-C9C3F2D53D07}">
      <dgm:prSet/>
      <dgm:spPr/>
      <dgm:t>
        <a:bodyPr/>
        <a:lstStyle/>
        <a:p>
          <a:endParaRPr lang="en-GB"/>
        </a:p>
      </dgm:t>
    </dgm:pt>
    <dgm:pt modelId="{B1493405-EB22-4E69-8320-94262C3C45A3}" type="sibTrans" cxnId="{3C7A6848-FB1B-4980-8032-C9C3F2D53D07}">
      <dgm:prSet/>
      <dgm:spPr/>
      <dgm:t>
        <a:bodyPr/>
        <a:lstStyle/>
        <a:p>
          <a:endParaRPr lang="en-GB"/>
        </a:p>
      </dgm:t>
    </dgm:pt>
    <dgm:pt modelId="{34FAB265-E839-4CC7-B8D8-C4FEC7782DA9}">
      <dgm:prSet phldrT="[Text]" custT="1"/>
      <dgm:spPr>
        <a:solidFill>
          <a:schemeClr val="accent1">
            <a:tint val="40000"/>
            <a:hueOff val="0"/>
            <a:satOff val="0"/>
            <a:lumOff val="0"/>
            <a:alpha val="60000"/>
          </a:schemeClr>
        </a:solidFill>
      </dgm:spPr>
      <dgm:t>
        <a:bodyPr/>
        <a:lstStyle/>
        <a:p>
          <a:r>
            <a:rPr lang="en-GB" sz="1600" dirty="0" smtClean="0"/>
            <a:t>Benevolence, Universalism</a:t>
          </a:r>
          <a:endParaRPr lang="en-GB" sz="1600" dirty="0"/>
        </a:p>
      </dgm:t>
    </dgm:pt>
    <dgm:pt modelId="{B16027FE-F678-4AAA-AA84-55C609DA135C}" type="parTrans" cxnId="{E84E237C-FEC5-461B-A27E-3AFE8BD2A512}">
      <dgm:prSet/>
      <dgm:spPr/>
      <dgm:t>
        <a:bodyPr/>
        <a:lstStyle/>
        <a:p>
          <a:endParaRPr lang="en-GB"/>
        </a:p>
      </dgm:t>
    </dgm:pt>
    <dgm:pt modelId="{B760753E-8AF6-415D-83D1-1520A9DBA9A3}" type="sibTrans" cxnId="{E84E237C-FEC5-461B-A27E-3AFE8BD2A512}">
      <dgm:prSet/>
      <dgm:spPr/>
      <dgm:t>
        <a:bodyPr/>
        <a:lstStyle/>
        <a:p>
          <a:endParaRPr lang="en-GB"/>
        </a:p>
      </dgm:t>
    </dgm:pt>
    <dgm:pt modelId="{3798B839-795E-4EF1-8076-5FE7FAF495FF}" type="pres">
      <dgm:prSet presAssocID="{880F10D6-3980-4CB0-8B5D-406A4BCEE41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643DE26-4EA6-4251-97AA-5BC5893EC9B9}" type="pres">
      <dgm:prSet presAssocID="{0207268D-557E-4544-B84A-D211200DCB25}" presName="linNode" presStyleCnt="0"/>
      <dgm:spPr/>
    </dgm:pt>
    <dgm:pt modelId="{2FE409E0-DD01-4254-96BA-0C1514456756}" type="pres">
      <dgm:prSet presAssocID="{0207268D-557E-4544-B84A-D211200DCB25}" presName="parentText" presStyleLbl="node1" presStyleIdx="0" presStyleCnt="3" custScaleX="93781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B6224FE-D38E-4C85-B047-F54783252BD5}" type="pres">
      <dgm:prSet presAssocID="{0207268D-557E-4544-B84A-D211200DCB25}" presName="descendantText" presStyleLbl="alignAccFollowNode1" presStyleIdx="0" presStyleCnt="3" custScaleX="8219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16AB1C-C559-4F42-A8AE-2053B40D7E1F}" type="pres">
      <dgm:prSet presAssocID="{10BF1A45-3E23-4C79-A3BA-8565A42FBE43}" presName="sp" presStyleCnt="0"/>
      <dgm:spPr/>
    </dgm:pt>
    <dgm:pt modelId="{C02E4F87-C69D-4F0E-A657-58FCB86BE5A3}" type="pres">
      <dgm:prSet presAssocID="{0972CE7E-CCAE-4A98-B7E5-1768E950FF0C}" presName="linNode" presStyleCnt="0"/>
      <dgm:spPr/>
    </dgm:pt>
    <dgm:pt modelId="{549DF655-02B9-40E1-BBB7-D28455C97B4A}" type="pres">
      <dgm:prSet presAssocID="{0972CE7E-CCAE-4A98-B7E5-1768E950FF0C}" presName="parentText" presStyleLbl="node1" presStyleIdx="1" presStyleCnt="3" custScaleX="93781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F75E107-1CD0-41D9-BEA5-2737D903D080}" type="pres">
      <dgm:prSet presAssocID="{0972CE7E-CCAE-4A98-B7E5-1768E950FF0C}" presName="descendantText" presStyleLbl="alignAccFollowNode1" presStyleIdx="1" presStyleCnt="3" custScaleX="8219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E22440-0B7F-4BEA-82D7-0F3365C1DA58}" type="pres">
      <dgm:prSet presAssocID="{92962419-22DB-4F08-800A-A420A68D7242}" presName="sp" presStyleCnt="0"/>
      <dgm:spPr/>
    </dgm:pt>
    <dgm:pt modelId="{CC300E7E-7A2B-416F-8C35-B6F9D5F962A1}" type="pres">
      <dgm:prSet presAssocID="{DA3A2B0B-A574-4413-8BD2-0E8F063CBE49}" presName="linNode" presStyleCnt="0"/>
      <dgm:spPr/>
    </dgm:pt>
    <dgm:pt modelId="{24A808EA-2441-4FA4-9922-623564D86E6A}" type="pres">
      <dgm:prSet presAssocID="{DA3A2B0B-A574-4413-8BD2-0E8F063CBE49}" presName="parentText" presStyleLbl="node1" presStyleIdx="2" presStyleCnt="3" custScaleX="93781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A907029-F977-4277-BDFB-2667969B73EE}" type="pres">
      <dgm:prSet presAssocID="{DA3A2B0B-A574-4413-8BD2-0E8F063CBE49}" presName="descendantText" presStyleLbl="alignAccFollowNode1" presStyleIdx="2" presStyleCnt="3" custScaleX="8219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F880764-5A39-457A-9277-0CE7FF5AEC36}" type="presOf" srcId="{BAC61805-6FAF-4342-B8DB-84909FCE955C}" destId="{7F75E107-1CD0-41D9-BEA5-2737D903D080}" srcOrd="0" destOrd="0" presId="urn:microsoft.com/office/officeart/2005/8/layout/vList5"/>
    <dgm:cxn modelId="{3C7A6848-FB1B-4980-8032-C9C3F2D53D07}" srcId="{880F10D6-3980-4CB0-8B5D-406A4BCEE410}" destId="{DA3A2B0B-A574-4413-8BD2-0E8F063CBE49}" srcOrd="2" destOrd="0" parTransId="{CCE412B7-6786-44C9-A296-EDE62528255A}" sibTransId="{B1493405-EB22-4E69-8320-94262C3C45A3}"/>
    <dgm:cxn modelId="{ABF34411-9D07-4BC1-AAED-E4F5C7247023}" type="presOf" srcId="{151A2E91-8583-4B42-9AE4-9AC155B01A93}" destId="{6B6224FE-D38E-4C85-B047-F54783252BD5}" srcOrd="0" destOrd="0" presId="urn:microsoft.com/office/officeart/2005/8/layout/vList5"/>
    <dgm:cxn modelId="{3ED814F2-EFF6-44D0-A6A8-23487A8E6C07}" srcId="{880F10D6-3980-4CB0-8B5D-406A4BCEE410}" destId="{0207268D-557E-4544-B84A-D211200DCB25}" srcOrd="0" destOrd="0" parTransId="{57F9F628-1F32-4BB3-940F-371AA8DAEDD1}" sibTransId="{10BF1A45-3E23-4C79-A3BA-8565A42FBE43}"/>
    <dgm:cxn modelId="{2FE8AABD-129C-4770-BF80-AA6CA45DB59F}" type="presOf" srcId="{880F10D6-3980-4CB0-8B5D-406A4BCEE410}" destId="{3798B839-795E-4EF1-8076-5FE7FAF495FF}" srcOrd="0" destOrd="0" presId="urn:microsoft.com/office/officeart/2005/8/layout/vList5"/>
    <dgm:cxn modelId="{E84E237C-FEC5-461B-A27E-3AFE8BD2A512}" srcId="{DA3A2B0B-A574-4413-8BD2-0E8F063CBE49}" destId="{34FAB265-E839-4CC7-B8D8-C4FEC7782DA9}" srcOrd="0" destOrd="0" parTransId="{B16027FE-F678-4AAA-AA84-55C609DA135C}" sibTransId="{B760753E-8AF6-415D-83D1-1520A9DBA9A3}"/>
    <dgm:cxn modelId="{DF669E4A-2F35-421A-BF91-43EC84ECA883}" type="presOf" srcId="{34FAB265-E839-4CC7-B8D8-C4FEC7782DA9}" destId="{AA907029-F977-4277-BDFB-2667969B73EE}" srcOrd="0" destOrd="0" presId="urn:microsoft.com/office/officeart/2005/8/layout/vList5"/>
    <dgm:cxn modelId="{8820A76A-5A53-43C6-88CE-E3C92489487A}" type="presOf" srcId="{DA3A2B0B-A574-4413-8BD2-0E8F063CBE49}" destId="{24A808EA-2441-4FA4-9922-623564D86E6A}" srcOrd="0" destOrd="0" presId="urn:microsoft.com/office/officeart/2005/8/layout/vList5"/>
    <dgm:cxn modelId="{657FA960-9B52-4BD0-B6D5-6A1767308FC8}" type="presOf" srcId="{0207268D-557E-4544-B84A-D211200DCB25}" destId="{2FE409E0-DD01-4254-96BA-0C1514456756}" srcOrd="0" destOrd="0" presId="urn:microsoft.com/office/officeart/2005/8/layout/vList5"/>
    <dgm:cxn modelId="{081F4899-101F-4AF9-98B0-B9A6E3BE59D0}" srcId="{0972CE7E-CCAE-4A98-B7E5-1768E950FF0C}" destId="{BAC61805-6FAF-4342-B8DB-84909FCE955C}" srcOrd="0" destOrd="0" parTransId="{5FD32E90-8FDD-47C9-8976-0F16DC890677}" sibTransId="{2075C697-4F0B-42E2-B5B0-B0F7C8462994}"/>
    <dgm:cxn modelId="{EAC0B5CB-B941-4BD5-A9E8-5F64D52C96EC}" type="presOf" srcId="{0972CE7E-CCAE-4A98-B7E5-1768E950FF0C}" destId="{549DF655-02B9-40E1-BBB7-D28455C97B4A}" srcOrd="0" destOrd="0" presId="urn:microsoft.com/office/officeart/2005/8/layout/vList5"/>
    <dgm:cxn modelId="{0E72DBA6-59B5-481E-9DBA-80CA1A58E05D}" srcId="{0207268D-557E-4544-B84A-D211200DCB25}" destId="{151A2E91-8583-4B42-9AE4-9AC155B01A93}" srcOrd="0" destOrd="0" parTransId="{D27AF49A-8068-4E18-A020-1884B08C5743}" sibTransId="{A37F0E45-2447-4A45-8CEE-E04448C1C635}"/>
    <dgm:cxn modelId="{022F1752-08CA-459A-9103-EFA85C371C2F}" srcId="{880F10D6-3980-4CB0-8B5D-406A4BCEE410}" destId="{0972CE7E-CCAE-4A98-B7E5-1768E950FF0C}" srcOrd="1" destOrd="0" parTransId="{A893A35E-3991-46D8-AEFD-761B0E0716FD}" sibTransId="{92962419-22DB-4F08-800A-A420A68D7242}"/>
    <dgm:cxn modelId="{FBC986AC-E589-4A9D-BC99-291ABE7877F4}" type="presParOf" srcId="{3798B839-795E-4EF1-8076-5FE7FAF495FF}" destId="{C643DE26-4EA6-4251-97AA-5BC5893EC9B9}" srcOrd="0" destOrd="0" presId="urn:microsoft.com/office/officeart/2005/8/layout/vList5"/>
    <dgm:cxn modelId="{962BC554-FCBC-48F0-B084-DB06BE388CC1}" type="presParOf" srcId="{C643DE26-4EA6-4251-97AA-5BC5893EC9B9}" destId="{2FE409E0-DD01-4254-96BA-0C1514456756}" srcOrd="0" destOrd="0" presId="urn:microsoft.com/office/officeart/2005/8/layout/vList5"/>
    <dgm:cxn modelId="{32280738-91FD-4851-8EE3-48E01AC8D987}" type="presParOf" srcId="{C643DE26-4EA6-4251-97AA-5BC5893EC9B9}" destId="{6B6224FE-D38E-4C85-B047-F54783252BD5}" srcOrd="1" destOrd="0" presId="urn:microsoft.com/office/officeart/2005/8/layout/vList5"/>
    <dgm:cxn modelId="{70E40D64-ABA3-4D7E-94A1-147885C3F233}" type="presParOf" srcId="{3798B839-795E-4EF1-8076-5FE7FAF495FF}" destId="{2816AB1C-C559-4F42-A8AE-2053B40D7E1F}" srcOrd="1" destOrd="0" presId="urn:microsoft.com/office/officeart/2005/8/layout/vList5"/>
    <dgm:cxn modelId="{376368B8-CD7C-42D8-B2AE-53B7D11374BE}" type="presParOf" srcId="{3798B839-795E-4EF1-8076-5FE7FAF495FF}" destId="{C02E4F87-C69D-4F0E-A657-58FCB86BE5A3}" srcOrd="2" destOrd="0" presId="urn:microsoft.com/office/officeart/2005/8/layout/vList5"/>
    <dgm:cxn modelId="{447EA5ED-A975-4579-AF00-B86597238967}" type="presParOf" srcId="{C02E4F87-C69D-4F0E-A657-58FCB86BE5A3}" destId="{549DF655-02B9-40E1-BBB7-D28455C97B4A}" srcOrd="0" destOrd="0" presId="urn:microsoft.com/office/officeart/2005/8/layout/vList5"/>
    <dgm:cxn modelId="{A76DB8B0-1F21-4F38-B9FC-859D97456A49}" type="presParOf" srcId="{C02E4F87-C69D-4F0E-A657-58FCB86BE5A3}" destId="{7F75E107-1CD0-41D9-BEA5-2737D903D080}" srcOrd="1" destOrd="0" presId="urn:microsoft.com/office/officeart/2005/8/layout/vList5"/>
    <dgm:cxn modelId="{6364C4E2-322C-4055-96BF-A92548D9E160}" type="presParOf" srcId="{3798B839-795E-4EF1-8076-5FE7FAF495FF}" destId="{1EE22440-0B7F-4BEA-82D7-0F3365C1DA58}" srcOrd="3" destOrd="0" presId="urn:microsoft.com/office/officeart/2005/8/layout/vList5"/>
    <dgm:cxn modelId="{43A02743-5DF1-40C7-A9EC-AD8EE6A0B88A}" type="presParOf" srcId="{3798B839-795E-4EF1-8076-5FE7FAF495FF}" destId="{CC300E7E-7A2B-416F-8C35-B6F9D5F962A1}" srcOrd="4" destOrd="0" presId="urn:microsoft.com/office/officeart/2005/8/layout/vList5"/>
    <dgm:cxn modelId="{E87CE3F0-DFB4-4839-BFB1-15A2C2F3E6BF}" type="presParOf" srcId="{CC300E7E-7A2B-416F-8C35-B6F9D5F962A1}" destId="{24A808EA-2441-4FA4-9922-623564D86E6A}" srcOrd="0" destOrd="0" presId="urn:microsoft.com/office/officeart/2005/8/layout/vList5"/>
    <dgm:cxn modelId="{1735A2EC-B690-4450-8717-390C07C9C5A7}" type="presParOf" srcId="{CC300E7E-7A2B-416F-8C35-B6F9D5F962A1}" destId="{AA907029-F977-4277-BDFB-2667969B73E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6224FE-D38E-4C85-B047-F54783252BD5}">
      <dsp:nvSpPr>
        <dsp:cNvPr id="0" name=""/>
        <dsp:cNvSpPr/>
      </dsp:nvSpPr>
      <dsp:spPr>
        <a:xfrm rot="5400000">
          <a:off x="3957522" y="-1314934"/>
          <a:ext cx="561004" cy="3333248"/>
        </a:xfrm>
        <a:prstGeom prst="round2SameRect">
          <a:avLst/>
        </a:prstGeom>
        <a:solidFill>
          <a:schemeClr val="accent1">
            <a:tint val="40000"/>
            <a:hueOff val="0"/>
            <a:satOff val="0"/>
            <a:lumOff val="0"/>
            <a:alpha val="6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800" kern="1200" dirty="0" smtClean="0"/>
            <a:t>MacDonald</a:t>
          </a:r>
          <a:endParaRPr lang="en-GB" sz="2800" kern="1200" dirty="0"/>
        </a:p>
      </dsp:txBody>
      <dsp:txXfrm rot="-5400000">
        <a:off x="2571400" y="98574"/>
        <a:ext cx="3305862" cy="506232"/>
      </dsp:txXfrm>
    </dsp:sp>
    <dsp:sp modelId="{2FE409E0-DD01-4254-96BA-0C1514456756}">
      <dsp:nvSpPr>
        <dsp:cNvPr id="0" name=""/>
        <dsp:cNvSpPr/>
      </dsp:nvSpPr>
      <dsp:spPr>
        <a:xfrm>
          <a:off x="432055" y="1062"/>
          <a:ext cx="2139344" cy="7012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Product</a:t>
          </a:r>
          <a:endParaRPr lang="en-GB" sz="3200" kern="1200" dirty="0"/>
        </a:p>
      </dsp:txBody>
      <dsp:txXfrm>
        <a:off x="466287" y="35294"/>
        <a:ext cx="2070880" cy="632791"/>
      </dsp:txXfrm>
    </dsp:sp>
    <dsp:sp modelId="{7F75E107-1CD0-41D9-BEA5-2737D903D080}">
      <dsp:nvSpPr>
        <dsp:cNvPr id="0" name=""/>
        <dsp:cNvSpPr/>
      </dsp:nvSpPr>
      <dsp:spPr>
        <a:xfrm rot="5400000">
          <a:off x="3957522" y="-578616"/>
          <a:ext cx="561004" cy="3333248"/>
        </a:xfrm>
        <a:prstGeom prst="round2SameRect">
          <a:avLst/>
        </a:prstGeom>
        <a:solidFill>
          <a:schemeClr val="accent1">
            <a:tint val="40000"/>
            <a:hueOff val="0"/>
            <a:satOff val="0"/>
            <a:lumOff val="0"/>
            <a:alpha val="6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800" kern="1200" dirty="0" smtClean="0"/>
            <a:t>I’m </a:t>
          </a:r>
          <a:r>
            <a:rPr lang="en-GB" sz="2800" kern="1200" dirty="0" err="1" smtClean="0"/>
            <a:t>lovin</a:t>
          </a:r>
          <a:r>
            <a:rPr lang="en-GB" sz="2800" kern="1200" dirty="0" smtClean="0"/>
            <a:t>’ it</a:t>
          </a:r>
          <a:endParaRPr lang="en-GB" sz="2800" kern="1200" dirty="0"/>
        </a:p>
      </dsp:txBody>
      <dsp:txXfrm rot="-5400000">
        <a:off x="2571400" y="834892"/>
        <a:ext cx="3305862" cy="506232"/>
      </dsp:txXfrm>
    </dsp:sp>
    <dsp:sp modelId="{549DF655-02B9-40E1-BBB7-D28455C97B4A}">
      <dsp:nvSpPr>
        <dsp:cNvPr id="0" name=""/>
        <dsp:cNvSpPr/>
      </dsp:nvSpPr>
      <dsp:spPr>
        <a:xfrm>
          <a:off x="432055" y="737380"/>
          <a:ext cx="2139344" cy="7012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Slogan</a:t>
          </a:r>
          <a:endParaRPr lang="en-GB" sz="3200" kern="1200" dirty="0"/>
        </a:p>
      </dsp:txBody>
      <dsp:txXfrm>
        <a:off x="466287" y="771612"/>
        <a:ext cx="2070880" cy="632791"/>
      </dsp:txXfrm>
    </dsp:sp>
    <dsp:sp modelId="{AA907029-F977-4277-BDFB-2667969B73EE}">
      <dsp:nvSpPr>
        <dsp:cNvPr id="0" name=""/>
        <dsp:cNvSpPr/>
      </dsp:nvSpPr>
      <dsp:spPr>
        <a:xfrm rot="5400000">
          <a:off x="3957522" y="157701"/>
          <a:ext cx="561004" cy="3333248"/>
        </a:xfrm>
        <a:prstGeom prst="round2SameRect">
          <a:avLst/>
        </a:prstGeom>
        <a:solidFill>
          <a:schemeClr val="accent1">
            <a:tint val="40000"/>
            <a:hueOff val="0"/>
            <a:satOff val="0"/>
            <a:lumOff val="0"/>
            <a:alpha val="6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800" kern="1200" dirty="0" smtClean="0"/>
            <a:t>Hedonism</a:t>
          </a:r>
          <a:endParaRPr lang="en-GB" sz="2800" kern="1200" dirty="0"/>
        </a:p>
      </dsp:txBody>
      <dsp:txXfrm rot="-5400000">
        <a:off x="2571400" y="1571209"/>
        <a:ext cx="3305862" cy="506232"/>
      </dsp:txXfrm>
    </dsp:sp>
    <dsp:sp modelId="{24A808EA-2441-4FA4-9922-623564D86E6A}">
      <dsp:nvSpPr>
        <dsp:cNvPr id="0" name=""/>
        <dsp:cNvSpPr/>
      </dsp:nvSpPr>
      <dsp:spPr>
        <a:xfrm>
          <a:off x="432055" y="1473698"/>
          <a:ext cx="2139344" cy="7012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Core value</a:t>
          </a:r>
          <a:endParaRPr lang="en-GB" sz="3200" kern="1200" dirty="0"/>
        </a:p>
      </dsp:txBody>
      <dsp:txXfrm>
        <a:off x="466287" y="1507930"/>
        <a:ext cx="2070880" cy="6327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6224FE-D38E-4C85-B047-F54783252BD5}">
      <dsp:nvSpPr>
        <dsp:cNvPr id="0" name=""/>
        <dsp:cNvSpPr/>
      </dsp:nvSpPr>
      <dsp:spPr>
        <a:xfrm rot="5400000">
          <a:off x="3957522" y="-1314934"/>
          <a:ext cx="561004" cy="3333248"/>
        </a:xfrm>
        <a:prstGeom prst="round2SameRect">
          <a:avLst/>
        </a:prstGeom>
        <a:solidFill>
          <a:schemeClr val="accent1">
            <a:tint val="40000"/>
            <a:hueOff val="0"/>
            <a:satOff val="0"/>
            <a:lumOff val="0"/>
            <a:alpha val="6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800" kern="1200" dirty="0" smtClean="0"/>
            <a:t>Volvo</a:t>
          </a:r>
          <a:endParaRPr lang="en-GB" sz="2800" kern="1200" dirty="0"/>
        </a:p>
      </dsp:txBody>
      <dsp:txXfrm rot="-5400000">
        <a:off x="2571400" y="98574"/>
        <a:ext cx="3305862" cy="506232"/>
      </dsp:txXfrm>
    </dsp:sp>
    <dsp:sp modelId="{2FE409E0-DD01-4254-96BA-0C1514456756}">
      <dsp:nvSpPr>
        <dsp:cNvPr id="0" name=""/>
        <dsp:cNvSpPr/>
      </dsp:nvSpPr>
      <dsp:spPr>
        <a:xfrm>
          <a:off x="432055" y="1062"/>
          <a:ext cx="2139344" cy="7012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Product</a:t>
          </a:r>
          <a:endParaRPr lang="en-GB" sz="3200" kern="1200" dirty="0"/>
        </a:p>
      </dsp:txBody>
      <dsp:txXfrm>
        <a:off x="466287" y="35294"/>
        <a:ext cx="2070880" cy="632791"/>
      </dsp:txXfrm>
    </dsp:sp>
    <dsp:sp modelId="{7F75E107-1CD0-41D9-BEA5-2737D903D080}">
      <dsp:nvSpPr>
        <dsp:cNvPr id="0" name=""/>
        <dsp:cNvSpPr/>
      </dsp:nvSpPr>
      <dsp:spPr>
        <a:xfrm rot="5400000">
          <a:off x="3957522" y="-578616"/>
          <a:ext cx="561004" cy="3333248"/>
        </a:xfrm>
        <a:prstGeom prst="round2SameRect">
          <a:avLst/>
        </a:prstGeom>
        <a:solidFill>
          <a:schemeClr val="accent1">
            <a:tint val="40000"/>
            <a:hueOff val="0"/>
            <a:satOff val="0"/>
            <a:lumOff val="0"/>
            <a:alpha val="6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800" kern="1200" dirty="0" smtClean="0"/>
            <a:t>A car you believe in</a:t>
          </a:r>
          <a:endParaRPr lang="en-GB" sz="2800" kern="1200" dirty="0"/>
        </a:p>
      </dsp:txBody>
      <dsp:txXfrm rot="-5400000">
        <a:off x="2571400" y="834892"/>
        <a:ext cx="3305862" cy="506232"/>
      </dsp:txXfrm>
    </dsp:sp>
    <dsp:sp modelId="{549DF655-02B9-40E1-BBB7-D28455C97B4A}">
      <dsp:nvSpPr>
        <dsp:cNvPr id="0" name=""/>
        <dsp:cNvSpPr/>
      </dsp:nvSpPr>
      <dsp:spPr>
        <a:xfrm>
          <a:off x="432055" y="737380"/>
          <a:ext cx="2139344" cy="7012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Slogan</a:t>
          </a:r>
          <a:endParaRPr lang="en-GB" sz="3200" kern="1200" dirty="0"/>
        </a:p>
      </dsp:txBody>
      <dsp:txXfrm>
        <a:off x="466287" y="771612"/>
        <a:ext cx="2070880" cy="632791"/>
      </dsp:txXfrm>
    </dsp:sp>
    <dsp:sp modelId="{AA907029-F977-4277-BDFB-2667969B73EE}">
      <dsp:nvSpPr>
        <dsp:cNvPr id="0" name=""/>
        <dsp:cNvSpPr/>
      </dsp:nvSpPr>
      <dsp:spPr>
        <a:xfrm rot="5400000">
          <a:off x="3957522" y="157701"/>
          <a:ext cx="561004" cy="3333248"/>
        </a:xfrm>
        <a:prstGeom prst="round2SameRect">
          <a:avLst/>
        </a:prstGeom>
        <a:solidFill>
          <a:schemeClr val="accent1">
            <a:tint val="40000"/>
            <a:hueOff val="0"/>
            <a:satOff val="0"/>
            <a:lumOff val="0"/>
            <a:alpha val="6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800" kern="1200" dirty="0" smtClean="0"/>
            <a:t>Security</a:t>
          </a:r>
          <a:endParaRPr lang="en-GB" sz="2800" kern="1200" dirty="0"/>
        </a:p>
      </dsp:txBody>
      <dsp:txXfrm rot="-5400000">
        <a:off x="2571400" y="1571209"/>
        <a:ext cx="3305862" cy="506232"/>
      </dsp:txXfrm>
    </dsp:sp>
    <dsp:sp modelId="{24A808EA-2441-4FA4-9922-623564D86E6A}">
      <dsp:nvSpPr>
        <dsp:cNvPr id="0" name=""/>
        <dsp:cNvSpPr/>
      </dsp:nvSpPr>
      <dsp:spPr>
        <a:xfrm>
          <a:off x="432055" y="1473698"/>
          <a:ext cx="2139344" cy="7012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Core value</a:t>
          </a:r>
          <a:endParaRPr lang="en-GB" sz="3200" kern="1200" dirty="0"/>
        </a:p>
      </dsp:txBody>
      <dsp:txXfrm>
        <a:off x="466287" y="1507930"/>
        <a:ext cx="2070880" cy="6327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6224FE-D38E-4C85-B047-F54783252BD5}">
      <dsp:nvSpPr>
        <dsp:cNvPr id="0" name=""/>
        <dsp:cNvSpPr/>
      </dsp:nvSpPr>
      <dsp:spPr>
        <a:xfrm rot="5400000">
          <a:off x="3957522" y="-1314934"/>
          <a:ext cx="561004" cy="3333248"/>
        </a:xfrm>
        <a:prstGeom prst="round2SameRect">
          <a:avLst/>
        </a:prstGeom>
        <a:solidFill>
          <a:schemeClr val="accent1">
            <a:tint val="40000"/>
            <a:hueOff val="0"/>
            <a:satOff val="0"/>
            <a:lumOff val="0"/>
            <a:alpha val="6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err="1" smtClean="0"/>
            <a:t>Facebook</a:t>
          </a:r>
          <a:endParaRPr lang="en-GB" sz="2400" kern="1200" dirty="0"/>
        </a:p>
      </dsp:txBody>
      <dsp:txXfrm rot="-5400000">
        <a:off x="2571400" y="98574"/>
        <a:ext cx="3305862" cy="506232"/>
      </dsp:txXfrm>
    </dsp:sp>
    <dsp:sp modelId="{2FE409E0-DD01-4254-96BA-0C1514456756}">
      <dsp:nvSpPr>
        <dsp:cNvPr id="0" name=""/>
        <dsp:cNvSpPr/>
      </dsp:nvSpPr>
      <dsp:spPr>
        <a:xfrm>
          <a:off x="432055" y="1062"/>
          <a:ext cx="2139344" cy="7012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Product</a:t>
          </a:r>
          <a:endParaRPr lang="en-GB" sz="3200" kern="1200" dirty="0"/>
        </a:p>
      </dsp:txBody>
      <dsp:txXfrm>
        <a:off x="466287" y="35294"/>
        <a:ext cx="2070880" cy="632791"/>
      </dsp:txXfrm>
    </dsp:sp>
    <dsp:sp modelId="{7F75E107-1CD0-41D9-BEA5-2737D903D080}">
      <dsp:nvSpPr>
        <dsp:cNvPr id="0" name=""/>
        <dsp:cNvSpPr/>
      </dsp:nvSpPr>
      <dsp:spPr>
        <a:xfrm rot="5400000">
          <a:off x="3957522" y="-578616"/>
          <a:ext cx="561004" cy="3333248"/>
        </a:xfrm>
        <a:prstGeom prst="round2SameRect">
          <a:avLst/>
        </a:prstGeom>
        <a:solidFill>
          <a:schemeClr val="accent1">
            <a:tint val="40000"/>
            <a:hueOff val="0"/>
            <a:satOff val="0"/>
            <a:lumOff val="0"/>
            <a:alpha val="6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/>
            <a:t>Things that connect us</a:t>
          </a:r>
          <a:endParaRPr lang="en-GB" sz="2400" kern="1200" dirty="0"/>
        </a:p>
      </dsp:txBody>
      <dsp:txXfrm rot="-5400000">
        <a:off x="2571400" y="834892"/>
        <a:ext cx="3305862" cy="506232"/>
      </dsp:txXfrm>
    </dsp:sp>
    <dsp:sp modelId="{549DF655-02B9-40E1-BBB7-D28455C97B4A}">
      <dsp:nvSpPr>
        <dsp:cNvPr id="0" name=""/>
        <dsp:cNvSpPr/>
      </dsp:nvSpPr>
      <dsp:spPr>
        <a:xfrm>
          <a:off x="432055" y="737380"/>
          <a:ext cx="2139344" cy="7012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Slogan</a:t>
          </a:r>
          <a:endParaRPr lang="en-GB" sz="3200" kern="1200" dirty="0"/>
        </a:p>
      </dsp:txBody>
      <dsp:txXfrm>
        <a:off x="466287" y="771612"/>
        <a:ext cx="2070880" cy="632791"/>
      </dsp:txXfrm>
    </dsp:sp>
    <dsp:sp modelId="{AA907029-F977-4277-BDFB-2667969B73EE}">
      <dsp:nvSpPr>
        <dsp:cNvPr id="0" name=""/>
        <dsp:cNvSpPr/>
      </dsp:nvSpPr>
      <dsp:spPr>
        <a:xfrm rot="5400000">
          <a:off x="3957522" y="157701"/>
          <a:ext cx="561004" cy="3333248"/>
        </a:xfrm>
        <a:prstGeom prst="round2SameRect">
          <a:avLst/>
        </a:prstGeom>
        <a:solidFill>
          <a:schemeClr val="accent1">
            <a:tint val="40000"/>
            <a:hueOff val="0"/>
            <a:satOff val="0"/>
            <a:lumOff val="0"/>
            <a:alpha val="6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err="1" smtClean="0"/>
            <a:t>Prosocial</a:t>
          </a:r>
          <a:endParaRPr lang="en-GB" sz="2400" kern="1200" dirty="0"/>
        </a:p>
      </dsp:txBody>
      <dsp:txXfrm rot="-5400000">
        <a:off x="2571400" y="1571209"/>
        <a:ext cx="3305862" cy="506232"/>
      </dsp:txXfrm>
    </dsp:sp>
    <dsp:sp modelId="{24A808EA-2441-4FA4-9922-623564D86E6A}">
      <dsp:nvSpPr>
        <dsp:cNvPr id="0" name=""/>
        <dsp:cNvSpPr/>
      </dsp:nvSpPr>
      <dsp:spPr>
        <a:xfrm>
          <a:off x="432055" y="1473698"/>
          <a:ext cx="2139344" cy="7012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Core value</a:t>
          </a:r>
          <a:endParaRPr lang="en-GB" sz="3200" kern="1200" dirty="0"/>
        </a:p>
      </dsp:txBody>
      <dsp:txXfrm>
        <a:off x="466287" y="1507930"/>
        <a:ext cx="2070880" cy="6327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6224FE-D38E-4C85-B047-F54783252BD5}">
      <dsp:nvSpPr>
        <dsp:cNvPr id="0" name=""/>
        <dsp:cNvSpPr/>
      </dsp:nvSpPr>
      <dsp:spPr>
        <a:xfrm rot="5400000">
          <a:off x="3929961" y="-1321820"/>
          <a:ext cx="519807" cy="3295370"/>
        </a:xfrm>
        <a:prstGeom prst="round2SameRect">
          <a:avLst/>
        </a:prstGeom>
        <a:solidFill>
          <a:schemeClr val="accent1">
            <a:tint val="40000"/>
            <a:hueOff val="0"/>
            <a:satOff val="0"/>
            <a:lumOff val="0"/>
            <a:alpha val="6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smtClean="0"/>
            <a:t>Omega</a:t>
          </a:r>
          <a:endParaRPr lang="en-GB" sz="2200" kern="1200" dirty="0"/>
        </a:p>
      </dsp:txBody>
      <dsp:txXfrm rot="-5400000">
        <a:off x="2542180" y="91336"/>
        <a:ext cx="3269995" cy="469057"/>
      </dsp:txXfrm>
    </dsp:sp>
    <dsp:sp modelId="{2FE409E0-DD01-4254-96BA-0C1514456756}">
      <dsp:nvSpPr>
        <dsp:cNvPr id="0" name=""/>
        <dsp:cNvSpPr/>
      </dsp:nvSpPr>
      <dsp:spPr>
        <a:xfrm>
          <a:off x="427145" y="984"/>
          <a:ext cx="2115034" cy="64975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Product</a:t>
          </a:r>
          <a:endParaRPr lang="en-GB" sz="3200" kern="1200" dirty="0"/>
        </a:p>
      </dsp:txBody>
      <dsp:txXfrm>
        <a:off x="458864" y="32703"/>
        <a:ext cx="2051596" cy="586321"/>
      </dsp:txXfrm>
    </dsp:sp>
    <dsp:sp modelId="{7F75E107-1CD0-41D9-BEA5-2737D903D080}">
      <dsp:nvSpPr>
        <dsp:cNvPr id="0" name=""/>
        <dsp:cNvSpPr/>
      </dsp:nvSpPr>
      <dsp:spPr>
        <a:xfrm rot="5400000">
          <a:off x="3929961" y="-639573"/>
          <a:ext cx="519807" cy="3295370"/>
        </a:xfrm>
        <a:prstGeom prst="round2SameRect">
          <a:avLst/>
        </a:prstGeom>
        <a:solidFill>
          <a:schemeClr val="accent1">
            <a:tint val="40000"/>
            <a:hueOff val="0"/>
            <a:satOff val="0"/>
            <a:lumOff val="0"/>
            <a:alpha val="6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smtClean="0"/>
            <a:t>George Clooney’s choice</a:t>
          </a:r>
          <a:endParaRPr lang="en-GB" sz="2200" kern="1200" dirty="0"/>
        </a:p>
      </dsp:txBody>
      <dsp:txXfrm rot="-5400000">
        <a:off x="2542180" y="773583"/>
        <a:ext cx="3269995" cy="469057"/>
      </dsp:txXfrm>
    </dsp:sp>
    <dsp:sp modelId="{549DF655-02B9-40E1-BBB7-D28455C97B4A}">
      <dsp:nvSpPr>
        <dsp:cNvPr id="0" name=""/>
        <dsp:cNvSpPr/>
      </dsp:nvSpPr>
      <dsp:spPr>
        <a:xfrm>
          <a:off x="427145" y="683232"/>
          <a:ext cx="2115034" cy="64975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Slogan</a:t>
          </a:r>
          <a:endParaRPr lang="en-GB" sz="3200" kern="1200" dirty="0"/>
        </a:p>
      </dsp:txBody>
      <dsp:txXfrm>
        <a:off x="458864" y="714951"/>
        <a:ext cx="2051596" cy="586321"/>
      </dsp:txXfrm>
    </dsp:sp>
    <dsp:sp modelId="{AA907029-F977-4277-BDFB-2667969B73EE}">
      <dsp:nvSpPr>
        <dsp:cNvPr id="0" name=""/>
        <dsp:cNvSpPr/>
      </dsp:nvSpPr>
      <dsp:spPr>
        <a:xfrm rot="5400000">
          <a:off x="3929961" y="42674"/>
          <a:ext cx="519807" cy="3295370"/>
        </a:xfrm>
        <a:prstGeom prst="round2SameRect">
          <a:avLst/>
        </a:prstGeom>
        <a:solidFill>
          <a:schemeClr val="accent1">
            <a:tint val="40000"/>
            <a:hueOff val="0"/>
            <a:satOff val="0"/>
            <a:lumOff val="0"/>
            <a:alpha val="6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smtClean="0"/>
            <a:t>Power, Achievement</a:t>
          </a:r>
          <a:endParaRPr lang="en-GB" sz="2200" kern="1200" dirty="0"/>
        </a:p>
      </dsp:txBody>
      <dsp:txXfrm rot="-5400000">
        <a:off x="2542180" y="1455831"/>
        <a:ext cx="3269995" cy="469057"/>
      </dsp:txXfrm>
    </dsp:sp>
    <dsp:sp modelId="{24A808EA-2441-4FA4-9922-623564D86E6A}">
      <dsp:nvSpPr>
        <dsp:cNvPr id="0" name=""/>
        <dsp:cNvSpPr/>
      </dsp:nvSpPr>
      <dsp:spPr>
        <a:xfrm>
          <a:off x="427145" y="1365479"/>
          <a:ext cx="2115034" cy="64975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Core value</a:t>
          </a:r>
          <a:endParaRPr lang="en-GB" sz="3200" kern="1200" dirty="0"/>
        </a:p>
      </dsp:txBody>
      <dsp:txXfrm>
        <a:off x="458864" y="1397198"/>
        <a:ext cx="2051596" cy="58632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6224FE-D38E-4C85-B047-F54783252BD5}">
      <dsp:nvSpPr>
        <dsp:cNvPr id="0" name=""/>
        <dsp:cNvSpPr/>
      </dsp:nvSpPr>
      <dsp:spPr>
        <a:xfrm rot="5400000">
          <a:off x="3957522" y="-1314934"/>
          <a:ext cx="561004" cy="3333248"/>
        </a:xfrm>
        <a:prstGeom prst="round2SameRect">
          <a:avLst/>
        </a:prstGeom>
        <a:solidFill>
          <a:schemeClr val="accent1">
            <a:tint val="40000"/>
            <a:hueOff val="0"/>
            <a:satOff val="0"/>
            <a:lumOff val="0"/>
            <a:alpha val="6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Organ Donation</a:t>
          </a:r>
          <a:endParaRPr lang="en-GB" sz="1600" kern="1200" dirty="0"/>
        </a:p>
      </dsp:txBody>
      <dsp:txXfrm rot="-5400000">
        <a:off x="2571400" y="98574"/>
        <a:ext cx="3305862" cy="506232"/>
      </dsp:txXfrm>
    </dsp:sp>
    <dsp:sp modelId="{2FE409E0-DD01-4254-96BA-0C1514456756}">
      <dsp:nvSpPr>
        <dsp:cNvPr id="0" name=""/>
        <dsp:cNvSpPr/>
      </dsp:nvSpPr>
      <dsp:spPr>
        <a:xfrm>
          <a:off x="432055" y="1062"/>
          <a:ext cx="2139344" cy="7012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Product</a:t>
          </a:r>
          <a:endParaRPr lang="en-GB" sz="3200" kern="1200" dirty="0"/>
        </a:p>
      </dsp:txBody>
      <dsp:txXfrm>
        <a:off x="466287" y="35294"/>
        <a:ext cx="2070880" cy="632791"/>
      </dsp:txXfrm>
    </dsp:sp>
    <dsp:sp modelId="{7F75E107-1CD0-41D9-BEA5-2737D903D080}">
      <dsp:nvSpPr>
        <dsp:cNvPr id="0" name=""/>
        <dsp:cNvSpPr/>
      </dsp:nvSpPr>
      <dsp:spPr>
        <a:xfrm rot="5400000">
          <a:off x="3957522" y="-578616"/>
          <a:ext cx="561004" cy="3333248"/>
        </a:xfrm>
        <a:prstGeom prst="round2SameRect">
          <a:avLst/>
        </a:prstGeom>
        <a:solidFill>
          <a:schemeClr val="accent1">
            <a:tint val="40000"/>
            <a:hueOff val="0"/>
            <a:satOff val="0"/>
            <a:lumOff val="0"/>
            <a:alpha val="6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One of this two will get your organ, you decide</a:t>
          </a:r>
          <a:endParaRPr lang="en-GB" sz="1600" kern="1200" dirty="0"/>
        </a:p>
      </dsp:txBody>
      <dsp:txXfrm rot="-5400000">
        <a:off x="2571400" y="834892"/>
        <a:ext cx="3305862" cy="506232"/>
      </dsp:txXfrm>
    </dsp:sp>
    <dsp:sp modelId="{549DF655-02B9-40E1-BBB7-D28455C97B4A}">
      <dsp:nvSpPr>
        <dsp:cNvPr id="0" name=""/>
        <dsp:cNvSpPr/>
      </dsp:nvSpPr>
      <dsp:spPr>
        <a:xfrm>
          <a:off x="432055" y="737380"/>
          <a:ext cx="2139344" cy="7012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Slogan</a:t>
          </a:r>
          <a:endParaRPr lang="en-GB" sz="3200" kern="1200" dirty="0"/>
        </a:p>
      </dsp:txBody>
      <dsp:txXfrm>
        <a:off x="466287" y="771612"/>
        <a:ext cx="2070880" cy="632791"/>
      </dsp:txXfrm>
    </dsp:sp>
    <dsp:sp modelId="{AA907029-F977-4277-BDFB-2667969B73EE}">
      <dsp:nvSpPr>
        <dsp:cNvPr id="0" name=""/>
        <dsp:cNvSpPr/>
      </dsp:nvSpPr>
      <dsp:spPr>
        <a:xfrm rot="5400000">
          <a:off x="3957522" y="157701"/>
          <a:ext cx="561004" cy="3333248"/>
        </a:xfrm>
        <a:prstGeom prst="round2SameRect">
          <a:avLst/>
        </a:prstGeom>
        <a:solidFill>
          <a:schemeClr val="accent1">
            <a:tint val="40000"/>
            <a:hueOff val="0"/>
            <a:satOff val="0"/>
            <a:lumOff val="0"/>
            <a:alpha val="6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Benevolence, Universalism</a:t>
          </a:r>
          <a:endParaRPr lang="en-GB" sz="1600" kern="1200" dirty="0"/>
        </a:p>
      </dsp:txBody>
      <dsp:txXfrm rot="-5400000">
        <a:off x="2571400" y="1571209"/>
        <a:ext cx="3305862" cy="506232"/>
      </dsp:txXfrm>
    </dsp:sp>
    <dsp:sp modelId="{24A808EA-2441-4FA4-9922-623564D86E6A}">
      <dsp:nvSpPr>
        <dsp:cNvPr id="0" name=""/>
        <dsp:cNvSpPr/>
      </dsp:nvSpPr>
      <dsp:spPr>
        <a:xfrm>
          <a:off x="432055" y="1473698"/>
          <a:ext cx="2139344" cy="7012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Core value</a:t>
          </a:r>
          <a:endParaRPr lang="en-GB" sz="3200" kern="1200" dirty="0"/>
        </a:p>
      </dsp:txBody>
      <dsp:txXfrm>
        <a:off x="466287" y="1507930"/>
        <a:ext cx="2070880" cy="6327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375606-AD90-44BC-A5A6-2C43BC24B4C8}" type="datetimeFigureOut">
              <a:rPr lang="en-GB" smtClean="0"/>
              <a:pPr/>
              <a:t>16/02/2020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8721F-84C2-448E-A6C3-E70C1B17BF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078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8721F-84C2-448E-A6C3-E70C1B17BF46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088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90A6E-74CB-4C31-92D1-B01FA54701E1}" type="datetimeFigureOut">
              <a:rPr lang="en-GB" smtClean="0"/>
              <a:pPr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60F4-22FC-4326-904D-91B517E9F83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90A6E-74CB-4C31-92D1-B01FA54701E1}" type="datetimeFigureOut">
              <a:rPr lang="en-GB" smtClean="0"/>
              <a:pPr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60F4-22FC-4326-904D-91B517E9F83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90A6E-74CB-4C31-92D1-B01FA54701E1}" type="datetimeFigureOut">
              <a:rPr lang="en-GB" smtClean="0"/>
              <a:pPr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60F4-22FC-4326-904D-91B517E9F83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90A6E-74CB-4C31-92D1-B01FA54701E1}" type="datetimeFigureOut">
              <a:rPr lang="en-GB" smtClean="0"/>
              <a:pPr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60F4-22FC-4326-904D-91B517E9F83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90A6E-74CB-4C31-92D1-B01FA54701E1}" type="datetimeFigureOut">
              <a:rPr lang="en-GB" smtClean="0"/>
              <a:pPr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60F4-22FC-4326-904D-91B517E9F83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90A6E-74CB-4C31-92D1-B01FA54701E1}" type="datetimeFigureOut">
              <a:rPr lang="en-GB" smtClean="0"/>
              <a:pPr/>
              <a:t>16/02/2020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60F4-22FC-4326-904D-91B517E9F83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90A6E-74CB-4C31-92D1-B01FA54701E1}" type="datetimeFigureOut">
              <a:rPr lang="en-GB" smtClean="0"/>
              <a:pPr/>
              <a:t>16/02/2020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60F4-22FC-4326-904D-91B517E9F83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90A6E-74CB-4C31-92D1-B01FA54701E1}" type="datetimeFigureOut">
              <a:rPr lang="en-GB" smtClean="0"/>
              <a:pPr/>
              <a:t>16/02/2020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60F4-22FC-4326-904D-91B517E9F83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90A6E-74CB-4C31-92D1-B01FA54701E1}" type="datetimeFigureOut">
              <a:rPr lang="en-GB" smtClean="0"/>
              <a:pPr/>
              <a:t>16/02/2020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60F4-22FC-4326-904D-91B517E9F83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90A6E-74CB-4C31-92D1-B01FA54701E1}" type="datetimeFigureOut">
              <a:rPr lang="en-GB" smtClean="0"/>
              <a:pPr/>
              <a:t>16/02/2020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60F4-22FC-4326-904D-91B517E9F83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90A6E-74CB-4C31-92D1-B01FA54701E1}" type="datetimeFigureOut">
              <a:rPr lang="en-GB" smtClean="0"/>
              <a:pPr/>
              <a:t>16/02/2020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60F4-22FC-4326-904D-91B517E9F83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90A6E-74CB-4C31-92D1-B01FA54701E1}" type="datetimeFigureOut">
              <a:rPr lang="en-GB" smtClean="0"/>
              <a:pPr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760F4-22FC-4326-904D-91B517E9F83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slideLayout" Target="../slideLayouts/slideLayout2.xml"/><Relationship Id="rId7" Type="http://schemas.openxmlformats.org/officeDocument/2006/relationships/diagramQuickStyle" Target="../diagrams/quickStyle2.xml"/><Relationship Id="rId2" Type="http://schemas.openxmlformats.org/officeDocument/2006/relationships/video" Target="file:///D:\NSU\MKT%20202\Slide\Maslow%20ad\Volvo%20440%20Car%20with%20Airbag%20Included%20(1980's%20Classic%20UK%20ad).mp4" TargetMode="External"/><Relationship Id="rId1" Type="http://schemas.microsoft.com/office/2007/relationships/media" Target="file:///D:\NSU\MKT%20202\Slide\Maslow%20ad\Volvo%20440%20Car%20with%20Airbag%20Included%20(1980's%20Classic%20UK%20ad).mp4" TargetMode="Externa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10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microsoft.com/office/2007/relationships/diagramDrawing" Target="../diagrams/drawing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slideLayout" Target="../slideLayouts/slideLayout2.xml"/><Relationship Id="rId7" Type="http://schemas.openxmlformats.org/officeDocument/2006/relationships/diagramQuickStyle" Target="../diagrams/quickStyle3.xml"/><Relationship Id="rId2" Type="http://schemas.openxmlformats.org/officeDocument/2006/relationships/video" Target="file:///D:\NSU\MKT%20202\Slide\Maslow%20ad\Facebook%20-%20The%20Things%20That%20Connect%20Us.mp4" TargetMode="External"/><Relationship Id="rId1" Type="http://schemas.microsoft.com/office/2007/relationships/media" Target="file:///D:\NSU\MKT%20202\Slide\Maslow%20ad\Facebook%20-%20The%20Things%20That%20Connect%20Us.mp4" TargetMode="Externa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10" Type="http://schemas.openxmlformats.org/officeDocument/2006/relationships/image" Target="../media/image5.png"/><Relationship Id="rId4" Type="http://schemas.openxmlformats.org/officeDocument/2006/relationships/image" Target="../media/image3.png"/><Relationship Id="rId9" Type="http://schemas.microsoft.com/office/2007/relationships/diagramDrawing" Target="../diagrams/drawin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7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Psychological factors</a:t>
            </a:r>
          </a:p>
        </p:txBody>
      </p:sp>
      <p:pic>
        <p:nvPicPr>
          <p:cNvPr id="17411" name="Picture 2" descr="http://4.bp.blogspot.com/-fZDk9SJzrQo/VSwLYFykuzI/AAAAAAAAE4Q/wBG6jss_e_c/s1600/Maslow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81200"/>
            <a:ext cx="6553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" y="1447800"/>
            <a:ext cx="41148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/>
              <a:t>Maslow’s hierarchy of needs</a:t>
            </a:r>
          </a:p>
        </p:txBody>
      </p:sp>
    </p:spTree>
    <p:extLst>
      <p:ext uri="{BB962C8B-B14F-4D97-AF65-F5344CB8AC3E}">
        <p14:creationId xmlns:p14="http://schemas.microsoft.com/office/powerpoint/2010/main" val="3911539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3886200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26" name="Picture 2" descr="C:\Users\Rana\Desktop\Study Work\CB\Ad\mcdonalds_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8505" y="1196752"/>
            <a:ext cx="6949999" cy="5343376"/>
          </a:xfrm>
          <a:prstGeom prst="rect">
            <a:avLst/>
          </a:prstGeom>
          <a:noFill/>
        </p:spPr>
      </p:pic>
      <p:sp>
        <p:nvSpPr>
          <p:cNvPr id="59" name="TextBox 3"/>
          <p:cNvSpPr txBox="1">
            <a:spLocks noChangeArrowheads="1"/>
          </p:cNvSpPr>
          <p:nvPr/>
        </p:nvSpPr>
        <p:spPr bwMode="auto">
          <a:xfrm>
            <a:off x="357188" y="203200"/>
            <a:ext cx="442912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Calibri" pitchFamily="-105" charset="0"/>
              </a:rPr>
              <a:t>Maslow’s hierarchy</a:t>
            </a:r>
            <a:endParaRPr lang="en-US" sz="3200" dirty="0">
              <a:solidFill>
                <a:schemeClr val="tx2"/>
              </a:solidFill>
              <a:latin typeface="Calibri" pitchFamily="-105" charset="0"/>
            </a:endParaRPr>
          </a:p>
          <a:p>
            <a:r>
              <a:rPr lang="en-GB" sz="2400" b="1" dirty="0" smtClean="0">
                <a:latin typeface="Calibri" pitchFamily="-105" charset="0"/>
              </a:rPr>
              <a:t>1. Physiological</a:t>
            </a:r>
            <a:endParaRPr lang="en-GB" b="1" dirty="0" smtClean="0">
              <a:latin typeface="Calibri" pitchFamily="-105" charset="0"/>
            </a:endParaRPr>
          </a:p>
        </p:txBody>
      </p:sp>
      <p:grpSp>
        <p:nvGrpSpPr>
          <p:cNvPr id="12" name="Gruppe 91"/>
          <p:cNvGrpSpPr>
            <a:grpSpLocks/>
          </p:cNvGrpSpPr>
          <p:nvPr/>
        </p:nvGrpSpPr>
        <p:grpSpPr bwMode="auto">
          <a:xfrm>
            <a:off x="117475" y="758808"/>
            <a:ext cx="244475" cy="241300"/>
            <a:chOff x="1071835" y="2920232"/>
            <a:chExt cx="1427572" cy="1413777"/>
          </a:xfrm>
        </p:grpSpPr>
        <p:sp>
          <p:nvSpPr>
            <p:cNvPr id="61" name="Ellipse 44"/>
            <p:cNvSpPr/>
            <p:nvPr/>
          </p:nvSpPr>
          <p:spPr bwMode="auto">
            <a:xfrm rot="21052097">
              <a:off x="1085754" y="2920232"/>
              <a:ext cx="1413653" cy="1413777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</a:ln>
            <a:effectLst>
              <a:innerShdw blurRad="190500" dist="114300" dir="5640000">
                <a:srgbClr val="000000">
                  <a:alpha val="37000"/>
                </a:srgbClr>
              </a:inn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  <a:ea typeface="+mn-ea"/>
              </a:endParaRPr>
            </a:p>
          </p:txBody>
        </p:sp>
        <p:sp>
          <p:nvSpPr>
            <p:cNvPr id="62" name="Ellipse 45"/>
            <p:cNvSpPr/>
            <p:nvPr/>
          </p:nvSpPr>
          <p:spPr bwMode="auto">
            <a:xfrm>
              <a:off x="1285047" y="2948138"/>
              <a:ext cx="1028961" cy="771994"/>
            </a:xfrm>
            <a:prstGeom prst="ellipse">
              <a:avLst/>
            </a:prstGeom>
            <a:gradFill flip="none" rotWithShape="1">
              <a:gsLst>
                <a:gs pos="0">
                  <a:srgbClr val="FFFFFF">
                    <a:lumMod val="40000"/>
                    <a:lumOff val="60000"/>
                    <a:alpha val="0"/>
                  </a:srgbClr>
                </a:gs>
                <a:gs pos="100000">
                  <a:srgbClr val="FFFCF9">
                    <a:alpha val="77000"/>
                  </a:srgb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 dirty="0">
                <a:solidFill>
                  <a:sysClr val="window" lastClr="FFFFFF"/>
                </a:solidFill>
                <a:latin typeface="Calibri"/>
                <a:ea typeface="+mn-ea"/>
              </a:endParaRPr>
            </a:p>
          </p:txBody>
        </p:sp>
        <p:sp>
          <p:nvSpPr>
            <p:cNvPr id="63" name="Måne 63"/>
            <p:cNvSpPr/>
            <p:nvPr/>
          </p:nvSpPr>
          <p:spPr bwMode="auto">
            <a:xfrm rot="16552097">
              <a:off x="1446797" y="3308471"/>
              <a:ext cx="622393" cy="1372317"/>
            </a:xfrm>
            <a:prstGeom prst="moon">
              <a:avLst>
                <a:gd name="adj" fmla="val 18952"/>
              </a:avLst>
            </a:prstGeom>
            <a:gradFill flip="none" rotWithShape="1">
              <a:gsLst>
                <a:gs pos="24000">
                  <a:sysClr val="windowText" lastClr="000000">
                    <a:alpha val="24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 dirty="0" err="1">
                <a:solidFill>
                  <a:sysClr val="window" lastClr="FFFFFF"/>
                </a:solidFill>
                <a:latin typeface="Calibri"/>
                <a:ea typeface="+mn-ea"/>
              </a:endParaRPr>
            </a:p>
          </p:txBody>
        </p:sp>
      </p:grpSp>
      <p:graphicFrame>
        <p:nvGraphicFramePr>
          <p:cNvPr id="31" name="Diagram 30"/>
          <p:cNvGraphicFramePr/>
          <p:nvPr/>
        </p:nvGraphicFramePr>
        <p:xfrm>
          <a:off x="-252536" y="3701256"/>
          <a:ext cx="6336704" cy="217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3155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2FE409E0-DD01-4254-96BA-0C15144567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>
                                            <p:graphicEl>
                                              <a:dgm id="{2FE409E0-DD01-4254-96BA-0C15144567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>
                                            <p:graphicEl>
                                              <a:dgm id="{2FE409E0-DD01-4254-96BA-0C15144567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6B6224FE-D38E-4C85-B047-F54783252B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>
                                            <p:graphicEl>
                                              <a:dgm id="{6B6224FE-D38E-4C85-B047-F54783252B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>
                                            <p:graphicEl>
                                              <a:dgm id="{6B6224FE-D38E-4C85-B047-F54783252B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549DF655-02B9-40E1-BBB7-D28455C97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">
                                            <p:graphicEl>
                                              <a:dgm id="{549DF655-02B9-40E1-BBB7-D28455C97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>
                                            <p:graphicEl>
                                              <a:dgm id="{549DF655-02B9-40E1-BBB7-D28455C97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7F75E107-1CD0-41D9-BEA5-2737D903D0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">
                                            <p:graphicEl>
                                              <a:dgm id="{7F75E107-1CD0-41D9-BEA5-2737D903D0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>
                                            <p:graphicEl>
                                              <a:dgm id="{7F75E107-1CD0-41D9-BEA5-2737D903D0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24A808EA-2441-4FA4-9922-623564D86E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">
                                            <p:graphicEl>
                                              <a:dgm id="{24A808EA-2441-4FA4-9922-623564D86E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>
                                            <p:graphicEl>
                                              <a:dgm id="{24A808EA-2441-4FA4-9922-623564D86E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AA907029-F977-4277-BDFB-2667969B7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>
                                            <p:graphicEl>
                                              <a:dgm id="{AA907029-F977-4277-BDFB-2667969B7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">
                                            <p:graphicEl>
                                              <a:dgm id="{AA907029-F977-4277-BDFB-2667969B7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1">
                                            <p:graphicEl>
                                              <a:dgm id="{2FE409E0-DD01-4254-96BA-0C15144567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1">
                                            <p:graphicEl>
                                              <a:dgm id="{2FE409E0-DD01-4254-96BA-0C15144567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2FE409E0-DD01-4254-96BA-0C15144567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1">
                                            <p:graphicEl>
                                              <a:dgm id="{6B6224FE-D38E-4C85-B047-F54783252B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1">
                                            <p:graphicEl>
                                              <a:dgm id="{6B6224FE-D38E-4C85-B047-F54783252B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6B6224FE-D38E-4C85-B047-F54783252B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1">
                                            <p:graphicEl>
                                              <a:dgm id="{549DF655-02B9-40E1-BBB7-D28455C97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1">
                                            <p:graphicEl>
                                              <a:dgm id="{549DF655-02B9-40E1-BBB7-D28455C97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549DF655-02B9-40E1-BBB7-D28455C97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31">
                                            <p:graphicEl>
                                              <a:dgm id="{7F75E107-1CD0-41D9-BEA5-2737D903D0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31">
                                            <p:graphicEl>
                                              <a:dgm id="{7F75E107-1CD0-41D9-BEA5-2737D903D0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7F75E107-1CD0-41D9-BEA5-2737D903D0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31">
                                            <p:graphicEl>
                                              <a:dgm id="{24A808EA-2441-4FA4-9922-623564D86E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31">
                                            <p:graphicEl>
                                              <a:dgm id="{24A808EA-2441-4FA4-9922-623564D86E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24A808EA-2441-4FA4-9922-623564D86E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31">
                                            <p:graphicEl>
                                              <a:dgm id="{AA907029-F977-4277-BDFB-2667969B7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31">
                                            <p:graphicEl>
                                              <a:dgm id="{AA907029-F977-4277-BDFB-2667969B7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AA907029-F977-4277-BDFB-2667969B7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1" grpId="0" uiExpand="1">
        <p:bldSub>
          <a:bldDgm bld="one"/>
        </p:bldSub>
      </p:bldGraphic>
      <p:bldGraphic spid="31" grpId="1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3886200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57188" y="203200"/>
            <a:ext cx="442912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Calibri" pitchFamily="-105" charset="0"/>
              </a:rPr>
              <a:t>Maslow’s hierarchy</a:t>
            </a:r>
            <a:endParaRPr lang="en-US" sz="3200" dirty="0">
              <a:solidFill>
                <a:schemeClr val="tx2"/>
              </a:solidFill>
              <a:latin typeface="Calibri" pitchFamily="-105" charset="0"/>
            </a:endParaRPr>
          </a:p>
          <a:p>
            <a:r>
              <a:rPr lang="en-GB" sz="2400" b="1" dirty="0" smtClean="0">
                <a:latin typeface="Calibri" pitchFamily="-105" charset="0"/>
              </a:rPr>
              <a:t>2. Safety</a:t>
            </a:r>
          </a:p>
        </p:txBody>
      </p:sp>
      <p:pic>
        <p:nvPicPr>
          <p:cNvPr id="11" name="Volvo 440 Car with Airbag Included (1980's Classic UK ad).mp4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27584" y="1124744"/>
            <a:ext cx="7560840" cy="5670630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/>
        </p:nvGraphicFramePr>
        <p:xfrm>
          <a:off x="-108520" y="2784996"/>
          <a:ext cx="6336704" cy="217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2050" name="Picture 2" descr="C:\Users\Rana\Desktop\Study Work\CB\Ad\master.Volvo_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439222" y="2780928"/>
            <a:ext cx="2381250" cy="232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13" dur="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E409E0-DD01-4254-96BA-0C15144567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graphicEl>
                                              <a:dgm id="{2FE409E0-DD01-4254-96BA-0C15144567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graphicEl>
                                              <a:dgm id="{2FE409E0-DD01-4254-96BA-0C15144567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B6224FE-D38E-4C85-B047-F54783252B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graphicEl>
                                              <a:dgm id="{6B6224FE-D38E-4C85-B047-F54783252B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graphicEl>
                                              <a:dgm id="{6B6224FE-D38E-4C85-B047-F54783252B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49DF655-02B9-40E1-BBB7-D28455C97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graphicEl>
                                              <a:dgm id="{549DF655-02B9-40E1-BBB7-D28455C97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graphicEl>
                                              <a:dgm id="{549DF655-02B9-40E1-BBB7-D28455C97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F75E107-1CD0-41D9-BEA5-2737D903D0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graphicEl>
                                              <a:dgm id="{7F75E107-1CD0-41D9-BEA5-2737D903D0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graphicEl>
                                              <a:dgm id="{7F75E107-1CD0-41D9-BEA5-2737D903D0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4A808EA-2441-4FA4-9922-623564D86E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graphicEl>
                                              <a:dgm id="{24A808EA-2441-4FA4-9922-623564D86E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graphicEl>
                                              <a:dgm id="{24A808EA-2441-4FA4-9922-623564D86E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A907029-F977-4277-BDFB-2667969B7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graphicEl>
                                              <a:dgm id="{AA907029-F977-4277-BDFB-2667969B7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graphicEl>
                                              <a:dgm id="{AA907029-F977-4277-BDFB-2667969B7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4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video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3886200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9" name="TextBox 3"/>
          <p:cNvSpPr txBox="1">
            <a:spLocks noChangeArrowheads="1"/>
          </p:cNvSpPr>
          <p:nvPr/>
        </p:nvSpPr>
        <p:spPr bwMode="auto">
          <a:xfrm>
            <a:off x="357188" y="203200"/>
            <a:ext cx="442912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Calibri" pitchFamily="-105" charset="0"/>
              </a:rPr>
              <a:t>Maslow’s hierarchy</a:t>
            </a:r>
            <a:endParaRPr lang="en-US" sz="3200" dirty="0">
              <a:solidFill>
                <a:schemeClr val="tx2"/>
              </a:solidFill>
              <a:latin typeface="Calibri" pitchFamily="-105" charset="0"/>
            </a:endParaRPr>
          </a:p>
          <a:p>
            <a:r>
              <a:rPr lang="en-GB" sz="2400" b="1" dirty="0" smtClean="0">
                <a:latin typeface="Calibri" pitchFamily="-105" charset="0"/>
              </a:rPr>
              <a:t>3. Belongingness</a:t>
            </a:r>
            <a:r>
              <a:rPr lang="en-GB" dirty="0" smtClean="0">
                <a:latin typeface="Calibri" pitchFamily="-105" charset="0"/>
              </a:rPr>
              <a:t> </a:t>
            </a:r>
          </a:p>
        </p:txBody>
      </p:sp>
      <p:grpSp>
        <p:nvGrpSpPr>
          <p:cNvPr id="2" name="Gruppe 91"/>
          <p:cNvGrpSpPr>
            <a:grpSpLocks/>
          </p:cNvGrpSpPr>
          <p:nvPr/>
        </p:nvGrpSpPr>
        <p:grpSpPr bwMode="auto">
          <a:xfrm>
            <a:off x="117475" y="758808"/>
            <a:ext cx="244475" cy="241300"/>
            <a:chOff x="1071835" y="2920232"/>
            <a:chExt cx="1427572" cy="1413777"/>
          </a:xfrm>
        </p:grpSpPr>
        <p:sp>
          <p:nvSpPr>
            <p:cNvPr id="61" name="Ellipse 44"/>
            <p:cNvSpPr/>
            <p:nvPr/>
          </p:nvSpPr>
          <p:spPr bwMode="auto">
            <a:xfrm rot="21052097">
              <a:off x="1085754" y="2920232"/>
              <a:ext cx="1413653" cy="1413777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</a:ln>
            <a:effectLst>
              <a:innerShdw blurRad="190500" dist="114300" dir="5640000">
                <a:srgbClr val="000000">
                  <a:alpha val="37000"/>
                </a:srgbClr>
              </a:inn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  <a:ea typeface="+mn-ea"/>
              </a:endParaRPr>
            </a:p>
          </p:txBody>
        </p:sp>
        <p:sp>
          <p:nvSpPr>
            <p:cNvPr id="62" name="Ellipse 45"/>
            <p:cNvSpPr/>
            <p:nvPr/>
          </p:nvSpPr>
          <p:spPr bwMode="auto">
            <a:xfrm>
              <a:off x="1285047" y="2948138"/>
              <a:ext cx="1028961" cy="771994"/>
            </a:xfrm>
            <a:prstGeom prst="ellipse">
              <a:avLst/>
            </a:prstGeom>
            <a:gradFill flip="none" rotWithShape="1">
              <a:gsLst>
                <a:gs pos="0">
                  <a:srgbClr val="FFFFFF">
                    <a:lumMod val="40000"/>
                    <a:lumOff val="60000"/>
                    <a:alpha val="0"/>
                  </a:srgbClr>
                </a:gs>
                <a:gs pos="100000">
                  <a:srgbClr val="FFFCF9">
                    <a:alpha val="77000"/>
                  </a:srgb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 dirty="0">
                <a:solidFill>
                  <a:sysClr val="window" lastClr="FFFFFF"/>
                </a:solidFill>
                <a:latin typeface="Calibri"/>
                <a:ea typeface="+mn-ea"/>
              </a:endParaRPr>
            </a:p>
          </p:txBody>
        </p:sp>
        <p:sp>
          <p:nvSpPr>
            <p:cNvPr id="63" name="Måne 63"/>
            <p:cNvSpPr/>
            <p:nvPr/>
          </p:nvSpPr>
          <p:spPr bwMode="auto">
            <a:xfrm rot="16552097">
              <a:off x="1446797" y="3308471"/>
              <a:ext cx="622393" cy="1372317"/>
            </a:xfrm>
            <a:prstGeom prst="moon">
              <a:avLst>
                <a:gd name="adj" fmla="val 18952"/>
              </a:avLst>
            </a:prstGeom>
            <a:gradFill flip="none" rotWithShape="1">
              <a:gsLst>
                <a:gs pos="24000">
                  <a:sysClr val="windowText" lastClr="000000">
                    <a:alpha val="24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 dirty="0" err="1">
                <a:solidFill>
                  <a:sysClr val="window" lastClr="FFFFFF"/>
                </a:solidFill>
                <a:latin typeface="Calibri"/>
                <a:ea typeface="+mn-ea"/>
              </a:endParaRPr>
            </a:p>
          </p:txBody>
        </p:sp>
      </p:grpSp>
      <p:pic>
        <p:nvPicPr>
          <p:cNvPr id="11" name="Facebook - The Things That Connect Us.mp4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27584" y="1124744"/>
            <a:ext cx="7560840" cy="5670630"/>
          </a:xfrm>
          <a:prstGeom prst="rect">
            <a:avLst/>
          </a:prstGeom>
        </p:spPr>
      </p:pic>
      <p:graphicFrame>
        <p:nvGraphicFramePr>
          <p:cNvPr id="12" name="Diagram 11"/>
          <p:cNvGraphicFramePr/>
          <p:nvPr/>
        </p:nvGraphicFramePr>
        <p:xfrm>
          <a:off x="-108520" y="2784996"/>
          <a:ext cx="6336704" cy="217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3075" name="Picture 3" descr="C:\Users\Rana\Desktop\Study Work\CB\Ad\Facebook-ico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56176" y="2708920"/>
            <a:ext cx="2232248" cy="22322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3155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12" dur="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2FE409E0-DD01-4254-96BA-0C15144567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>
                                            <p:graphicEl>
                                              <a:dgm id="{2FE409E0-DD01-4254-96BA-0C15144567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>
                                            <p:graphicEl>
                                              <a:dgm id="{2FE409E0-DD01-4254-96BA-0C15144567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6B6224FE-D38E-4C85-B047-F54783252B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>
                                            <p:graphicEl>
                                              <a:dgm id="{6B6224FE-D38E-4C85-B047-F54783252B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>
                                            <p:graphicEl>
                                              <a:dgm id="{6B6224FE-D38E-4C85-B047-F54783252B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549DF655-02B9-40E1-BBB7-D28455C97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graphicEl>
                                              <a:dgm id="{549DF655-02B9-40E1-BBB7-D28455C97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>
                                            <p:graphicEl>
                                              <a:dgm id="{549DF655-02B9-40E1-BBB7-D28455C97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7F75E107-1CD0-41D9-BEA5-2737D903D0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graphicEl>
                                              <a:dgm id="{7F75E107-1CD0-41D9-BEA5-2737D903D0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graphicEl>
                                              <a:dgm id="{7F75E107-1CD0-41D9-BEA5-2737D903D0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24A808EA-2441-4FA4-9922-623564D86E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>
                                            <p:graphicEl>
                                              <a:dgm id="{24A808EA-2441-4FA4-9922-623564D86E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graphicEl>
                                              <a:dgm id="{24A808EA-2441-4FA4-9922-623564D86E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AA907029-F977-4277-BDFB-2667969B7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>
                                            <p:graphicEl>
                                              <a:dgm id="{AA907029-F977-4277-BDFB-2667969B7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>
                                            <p:graphicEl>
                                              <a:dgm id="{AA907029-F977-4277-BDFB-2667969B7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4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video>
          </p:childTnLst>
        </p:cTn>
      </p:par>
    </p:tnLst>
    <p:bldLst>
      <p:bldGraphic spid="12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3886200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9" name="TextBox 3"/>
          <p:cNvSpPr txBox="1">
            <a:spLocks noChangeArrowheads="1"/>
          </p:cNvSpPr>
          <p:nvPr/>
        </p:nvSpPr>
        <p:spPr bwMode="auto">
          <a:xfrm>
            <a:off x="357188" y="203200"/>
            <a:ext cx="442912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Calibri" pitchFamily="-105" charset="0"/>
              </a:rPr>
              <a:t>Maslow’s hierarchy</a:t>
            </a:r>
            <a:endParaRPr lang="en-US" sz="3200" dirty="0">
              <a:solidFill>
                <a:schemeClr val="tx2"/>
              </a:solidFill>
              <a:latin typeface="Calibri" pitchFamily="-105" charset="0"/>
            </a:endParaRPr>
          </a:p>
          <a:p>
            <a:r>
              <a:rPr lang="en-GB" sz="2400" b="1" dirty="0" smtClean="0">
                <a:latin typeface="Calibri" pitchFamily="-105" charset="0"/>
              </a:rPr>
              <a:t>4. Esteem </a:t>
            </a:r>
            <a:endParaRPr lang="en-GB" b="1" dirty="0" smtClean="0">
              <a:latin typeface="Calibri" pitchFamily="-105" charset="0"/>
            </a:endParaRPr>
          </a:p>
        </p:txBody>
      </p:sp>
      <p:grpSp>
        <p:nvGrpSpPr>
          <p:cNvPr id="2" name="Gruppe 91"/>
          <p:cNvGrpSpPr>
            <a:grpSpLocks/>
          </p:cNvGrpSpPr>
          <p:nvPr/>
        </p:nvGrpSpPr>
        <p:grpSpPr bwMode="auto">
          <a:xfrm>
            <a:off x="117475" y="758808"/>
            <a:ext cx="244475" cy="241300"/>
            <a:chOff x="1071835" y="2920232"/>
            <a:chExt cx="1427572" cy="1413777"/>
          </a:xfrm>
        </p:grpSpPr>
        <p:sp>
          <p:nvSpPr>
            <p:cNvPr id="61" name="Ellipse 44"/>
            <p:cNvSpPr/>
            <p:nvPr/>
          </p:nvSpPr>
          <p:spPr bwMode="auto">
            <a:xfrm rot="21052097">
              <a:off x="1085754" y="2920232"/>
              <a:ext cx="1413653" cy="1413777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</a:ln>
            <a:effectLst>
              <a:innerShdw blurRad="190500" dist="114300" dir="5640000">
                <a:srgbClr val="000000">
                  <a:alpha val="37000"/>
                </a:srgbClr>
              </a:inn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  <a:ea typeface="+mn-ea"/>
              </a:endParaRPr>
            </a:p>
          </p:txBody>
        </p:sp>
        <p:sp>
          <p:nvSpPr>
            <p:cNvPr id="62" name="Ellipse 45"/>
            <p:cNvSpPr/>
            <p:nvPr/>
          </p:nvSpPr>
          <p:spPr bwMode="auto">
            <a:xfrm>
              <a:off x="1285047" y="2948138"/>
              <a:ext cx="1028961" cy="771994"/>
            </a:xfrm>
            <a:prstGeom prst="ellipse">
              <a:avLst/>
            </a:prstGeom>
            <a:gradFill flip="none" rotWithShape="1">
              <a:gsLst>
                <a:gs pos="0">
                  <a:srgbClr val="FFFFFF">
                    <a:lumMod val="40000"/>
                    <a:lumOff val="60000"/>
                    <a:alpha val="0"/>
                  </a:srgbClr>
                </a:gs>
                <a:gs pos="100000">
                  <a:srgbClr val="FFFCF9">
                    <a:alpha val="77000"/>
                  </a:srgb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 dirty="0">
                <a:solidFill>
                  <a:sysClr val="window" lastClr="FFFFFF"/>
                </a:solidFill>
                <a:latin typeface="Calibri"/>
                <a:ea typeface="+mn-ea"/>
              </a:endParaRPr>
            </a:p>
          </p:txBody>
        </p:sp>
        <p:sp>
          <p:nvSpPr>
            <p:cNvPr id="63" name="Måne 63"/>
            <p:cNvSpPr/>
            <p:nvPr/>
          </p:nvSpPr>
          <p:spPr bwMode="auto">
            <a:xfrm rot="16552097">
              <a:off x="1446797" y="3308471"/>
              <a:ext cx="622393" cy="1372317"/>
            </a:xfrm>
            <a:prstGeom prst="moon">
              <a:avLst>
                <a:gd name="adj" fmla="val 18952"/>
              </a:avLst>
            </a:prstGeom>
            <a:gradFill flip="none" rotWithShape="1">
              <a:gsLst>
                <a:gs pos="24000">
                  <a:sysClr val="windowText" lastClr="000000">
                    <a:alpha val="24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 dirty="0" err="1">
                <a:solidFill>
                  <a:sysClr val="window" lastClr="FFFFFF"/>
                </a:solidFill>
                <a:latin typeface="Calibri"/>
                <a:ea typeface="+mn-ea"/>
              </a:endParaRPr>
            </a:p>
          </p:txBody>
        </p:sp>
      </p:grpSp>
      <p:pic>
        <p:nvPicPr>
          <p:cNvPr id="4098" name="Picture 2" descr="C:\Users\Rana\Desktop\Study Work\CB\Ad\3702722333_a2982fb8a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692696"/>
            <a:ext cx="4320480" cy="5791134"/>
          </a:xfrm>
          <a:prstGeom prst="rect">
            <a:avLst/>
          </a:prstGeom>
          <a:noFill/>
        </p:spPr>
      </p:pic>
      <p:graphicFrame>
        <p:nvGraphicFramePr>
          <p:cNvPr id="10" name="Diagram 9"/>
          <p:cNvGraphicFramePr/>
          <p:nvPr/>
        </p:nvGraphicFramePr>
        <p:xfrm>
          <a:off x="-252536" y="2852936"/>
          <a:ext cx="6264696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3155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FE409E0-DD01-4254-96BA-0C15144567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graphicEl>
                                              <a:dgm id="{2FE409E0-DD01-4254-96BA-0C15144567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graphicEl>
                                              <a:dgm id="{2FE409E0-DD01-4254-96BA-0C15144567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B6224FE-D38E-4C85-B047-F54783252B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graphicEl>
                                              <a:dgm id="{6B6224FE-D38E-4C85-B047-F54783252B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graphicEl>
                                              <a:dgm id="{6B6224FE-D38E-4C85-B047-F54783252B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49DF655-02B9-40E1-BBB7-D28455C97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graphicEl>
                                              <a:dgm id="{549DF655-02B9-40E1-BBB7-D28455C97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graphicEl>
                                              <a:dgm id="{549DF655-02B9-40E1-BBB7-D28455C97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F75E107-1CD0-41D9-BEA5-2737D903D0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graphicEl>
                                              <a:dgm id="{7F75E107-1CD0-41D9-BEA5-2737D903D0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graphicEl>
                                              <a:dgm id="{7F75E107-1CD0-41D9-BEA5-2737D903D0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4A808EA-2441-4FA4-9922-623564D86E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graphicEl>
                                              <a:dgm id="{24A808EA-2441-4FA4-9922-623564D86E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graphicEl>
                                              <a:dgm id="{24A808EA-2441-4FA4-9922-623564D86E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A907029-F977-4277-BDFB-2667969B7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graphicEl>
                                              <a:dgm id="{AA907029-F977-4277-BDFB-2667969B7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graphicEl>
                                              <a:dgm id="{AA907029-F977-4277-BDFB-2667969B7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3886200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9" name="TextBox 3"/>
          <p:cNvSpPr txBox="1">
            <a:spLocks noChangeArrowheads="1"/>
          </p:cNvSpPr>
          <p:nvPr/>
        </p:nvSpPr>
        <p:spPr bwMode="auto">
          <a:xfrm>
            <a:off x="357188" y="203200"/>
            <a:ext cx="442912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Calibri" pitchFamily="-105" charset="0"/>
              </a:rPr>
              <a:t>Maslow’s hierarchy</a:t>
            </a:r>
            <a:endParaRPr lang="en-US" sz="3200" dirty="0">
              <a:solidFill>
                <a:schemeClr val="tx2"/>
              </a:solidFill>
              <a:latin typeface="Calibri" pitchFamily="-105" charset="0"/>
            </a:endParaRPr>
          </a:p>
          <a:p>
            <a:r>
              <a:rPr lang="en-GB" sz="2400" b="1" dirty="0" smtClean="0">
                <a:latin typeface="Calibri" pitchFamily="-105" charset="0"/>
              </a:rPr>
              <a:t>5. Self actualisation</a:t>
            </a:r>
            <a:r>
              <a:rPr lang="en-GB" dirty="0" smtClean="0">
                <a:latin typeface="Calibri" pitchFamily="-105" charset="0"/>
              </a:rPr>
              <a:t> </a:t>
            </a:r>
          </a:p>
        </p:txBody>
      </p:sp>
      <p:grpSp>
        <p:nvGrpSpPr>
          <p:cNvPr id="2" name="Gruppe 91"/>
          <p:cNvGrpSpPr>
            <a:grpSpLocks/>
          </p:cNvGrpSpPr>
          <p:nvPr/>
        </p:nvGrpSpPr>
        <p:grpSpPr bwMode="auto">
          <a:xfrm>
            <a:off x="117475" y="758808"/>
            <a:ext cx="244475" cy="241300"/>
            <a:chOff x="1071835" y="2920232"/>
            <a:chExt cx="1427572" cy="1413777"/>
          </a:xfrm>
        </p:grpSpPr>
        <p:sp>
          <p:nvSpPr>
            <p:cNvPr id="61" name="Ellipse 44"/>
            <p:cNvSpPr/>
            <p:nvPr/>
          </p:nvSpPr>
          <p:spPr bwMode="auto">
            <a:xfrm rot="21052097">
              <a:off x="1085754" y="2920232"/>
              <a:ext cx="1413653" cy="1413777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</a:ln>
            <a:effectLst>
              <a:innerShdw blurRad="190500" dist="114300" dir="5640000">
                <a:srgbClr val="000000">
                  <a:alpha val="37000"/>
                </a:srgbClr>
              </a:inn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  <a:ea typeface="+mn-ea"/>
              </a:endParaRPr>
            </a:p>
          </p:txBody>
        </p:sp>
        <p:sp>
          <p:nvSpPr>
            <p:cNvPr id="62" name="Ellipse 45"/>
            <p:cNvSpPr/>
            <p:nvPr/>
          </p:nvSpPr>
          <p:spPr bwMode="auto">
            <a:xfrm>
              <a:off x="1285047" y="2948138"/>
              <a:ext cx="1028961" cy="771994"/>
            </a:xfrm>
            <a:prstGeom prst="ellipse">
              <a:avLst/>
            </a:prstGeom>
            <a:gradFill flip="none" rotWithShape="1">
              <a:gsLst>
                <a:gs pos="0">
                  <a:srgbClr val="FFFFFF">
                    <a:lumMod val="40000"/>
                    <a:lumOff val="60000"/>
                    <a:alpha val="0"/>
                  </a:srgbClr>
                </a:gs>
                <a:gs pos="100000">
                  <a:srgbClr val="FFFCF9">
                    <a:alpha val="77000"/>
                  </a:srgb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 dirty="0">
                <a:solidFill>
                  <a:sysClr val="window" lastClr="FFFFFF"/>
                </a:solidFill>
                <a:latin typeface="Calibri"/>
                <a:ea typeface="+mn-ea"/>
              </a:endParaRPr>
            </a:p>
          </p:txBody>
        </p:sp>
        <p:sp>
          <p:nvSpPr>
            <p:cNvPr id="63" name="Måne 63"/>
            <p:cNvSpPr/>
            <p:nvPr/>
          </p:nvSpPr>
          <p:spPr bwMode="auto">
            <a:xfrm rot="16552097">
              <a:off x="1446797" y="3308471"/>
              <a:ext cx="622393" cy="1372317"/>
            </a:xfrm>
            <a:prstGeom prst="moon">
              <a:avLst>
                <a:gd name="adj" fmla="val 18952"/>
              </a:avLst>
            </a:prstGeom>
            <a:gradFill flip="none" rotWithShape="1">
              <a:gsLst>
                <a:gs pos="24000">
                  <a:sysClr val="windowText" lastClr="000000">
                    <a:alpha val="24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 dirty="0" err="1">
                <a:solidFill>
                  <a:sysClr val="window" lastClr="FFFFFF"/>
                </a:solidFill>
                <a:latin typeface="Calibri"/>
                <a:ea typeface="+mn-ea"/>
              </a:endParaRPr>
            </a:p>
          </p:txBody>
        </p:sp>
      </p:grpSp>
      <p:pic>
        <p:nvPicPr>
          <p:cNvPr id="5122" name="Picture 2" descr="C:\Users\Rana\Desktop\Study Work\CB\Ad\donation#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6746" y="1375370"/>
            <a:ext cx="5619750" cy="4933950"/>
          </a:xfrm>
          <a:prstGeom prst="rect">
            <a:avLst/>
          </a:prstGeom>
          <a:noFill/>
        </p:spPr>
      </p:pic>
      <p:graphicFrame>
        <p:nvGraphicFramePr>
          <p:cNvPr id="10" name="Diagram 9"/>
          <p:cNvGraphicFramePr/>
          <p:nvPr/>
        </p:nvGraphicFramePr>
        <p:xfrm>
          <a:off x="-252536" y="2852936"/>
          <a:ext cx="6336704" cy="217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3155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FE409E0-DD01-4254-96BA-0C15144567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graphicEl>
                                              <a:dgm id="{2FE409E0-DD01-4254-96BA-0C15144567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graphicEl>
                                              <a:dgm id="{2FE409E0-DD01-4254-96BA-0C15144567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B6224FE-D38E-4C85-B047-F54783252B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graphicEl>
                                              <a:dgm id="{6B6224FE-D38E-4C85-B047-F54783252B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graphicEl>
                                              <a:dgm id="{6B6224FE-D38E-4C85-B047-F54783252B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49DF655-02B9-40E1-BBB7-D28455C97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graphicEl>
                                              <a:dgm id="{549DF655-02B9-40E1-BBB7-D28455C97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graphicEl>
                                              <a:dgm id="{549DF655-02B9-40E1-BBB7-D28455C97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F75E107-1CD0-41D9-BEA5-2737D903D0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graphicEl>
                                              <a:dgm id="{7F75E107-1CD0-41D9-BEA5-2737D903D0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graphicEl>
                                              <a:dgm id="{7F75E107-1CD0-41D9-BEA5-2737D903D0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4A808EA-2441-4FA4-9922-623564D86E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graphicEl>
                                              <a:dgm id="{24A808EA-2441-4FA4-9922-623564D86E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graphicEl>
                                              <a:dgm id="{24A808EA-2441-4FA4-9922-623564D86E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A907029-F977-4277-BDFB-2667969B7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graphicEl>
                                              <a:dgm id="{AA907029-F977-4277-BDFB-2667969B7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graphicEl>
                                              <a:dgm id="{AA907029-F977-4277-BDFB-2667969B7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95</Words>
  <Application>Microsoft Office PowerPoint</Application>
  <PresentationFormat>On-screen Show (4:3)</PresentationFormat>
  <Paragraphs>43</Paragraphs>
  <Slides>6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 2</vt:lpstr>
      <vt:lpstr>Office Theme</vt:lpstr>
      <vt:lpstr>Psychological factors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Rana</dc:creator>
  <cp:lastModifiedBy>Mahtab Muntazeri</cp:lastModifiedBy>
  <cp:revision>34</cp:revision>
  <dcterms:created xsi:type="dcterms:W3CDTF">2012-10-04T00:27:51Z</dcterms:created>
  <dcterms:modified xsi:type="dcterms:W3CDTF">2020-02-16T05:53:55Z</dcterms:modified>
</cp:coreProperties>
</file>