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9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49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8E076-730C-4D0F-881A-AFA05348A4E6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BC162-D0AD-477D-8716-087FB6DFB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14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A808FD2-FC28-4E12-B9BC-3E9BA875CA12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529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2555F33-3FE1-4C13-B6E9-6FC8479B9AE5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72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0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38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91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1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9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96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3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7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1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9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4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50629-32E2-42F2-BCF2-6DAB19534D14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806F-82DA-4582-8E60-968BC21AF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6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C:\Users\DELL\Desktop\sl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9144000" cy="685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609600" y="0"/>
            <a:ext cx="0" cy="1066800"/>
          </a:xfrm>
          <a:prstGeom prst="line">
            <a:avLst/>
          </a:prstGeom>
          <a:ln w="5715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316" name="Rectangle 20"/>
          <p:cNvSpPr>
            <a:spLocks noChangeArrowheads="1"/>
          </p:cNvSpPr>
          <p:nvPr/>
        </p:nvSpPr>
        <p:spPr bwMode="auto">
          <a:xfrm>
            <a:off x="685803" y="457202"/>
            <a:ext cx="529273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MISSION STATEMENT:</a:t>
            </a:r>
          </a:p>
        </p:txBody>
      </p:sp>
      <p:pic>
        <p:nvPicPr>
          <p:cNvPr id="13317" name="Picture 2" descr="C:\Users\DELL\Desktop\icon_217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478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228600" y="1452565"/>
            <a:ext cx="487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</a:rPr>
              <a:t>A statement of the organization’s purpose- what it wants to accomplish in the larger environment.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0263" y="4724401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rgbClr val="002060"/>
                </a:solidFill>
              </a:rPr>
              <a:t>A mission statement asks..</a:t>
            </a:r>
          </a:p>
          <a:p>
            <a:pPr marL="285744" indent="-285744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What is our business?</a:t>
            </a:r>
          </a:p>
          <a:p>
            <a:pPr marL="285744" indent="-285744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Who is the customer?</a:t>
            </a:r>
          </a:p>
          <a:p>
            <a:pPr marL="285744" indent="-285744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What do consumers value?</a:t>
            </a:r>
          </a:p>
          <a:p>
            <a:pPr marL="285744" indent="-285744"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002060"/>
                </a:solidFill>
              </a:rPr>
              <a:t>What should our business be?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324600" y="2057401"/>
            <a:ext cx="0" cy="966788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>
            <a:off x="2286000" y="3757614"/>
            <a:ext cx="0" cy="1782763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 bwMode="auto">
          <a:xfrm>
            <a:off x="2286001" y="5535614"/>
            <a:ext cx="2247900" cy="4763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 bwMode="auto">
          <a:xfrm>
            <a:off x="5200651" y="2057400"/>
            <a:ext cx="1123951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3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C:\Users\DELL\Desktop\sl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9144000" cy="685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 bwMode="auto">
          <a:xfrm>
            <a:off x="609600" y="0"/>
            <a:ext cx="0" cy="1066800"/>
          </a:xfrm>
          <a:prstGeom prst="line">
            <a:avLst/>
          </a:prstGeom>
          <a:ln w="5715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364" name="Rectangle 20"/>
          <p:cNvSpPr>
            <a:spLocks noChangeArrowheads="1"/>
          </p:cNvSpPr>
          <p:nvPr/>
        </p:nvSpPr>
        <p:spPr bwMode="auto">
          <a:xfrm>
            <a:off x="609601" y="2"/>
            <a:ext cx="294984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DEFINING A</a:t>
            </a:r>
          </a:p>
        </p:txBody>
      </p:sp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609602" y="525466"/>
            <a:ext cx="714650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MARKET-ORIENTED MISSION: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3" y="1752600"/>
            <a:ext cx="2289175" cy="400110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3">
                <a:lumMod val="50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MARKET ORIENTED</a:t>
            </a:r>
            <a:endParaRPr lang="en-US" sz="2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66853" y="2495551"/>
            <a:ext cx="1508125" cy="400110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3">
                <a:lumMod val="50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REALISTIC</a:t>
            </a:r>
            <a:endParaRPr lang="en-US" sz="2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46328" y="3276600"/>
            <a:ext cx="1508125" cy="400110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3">
                <a:lumMod val="50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SPECIFIC</a:t>
            </a:r>
            <a:endParaRPr lang="en-US" sz="2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3962401"/>
            <a:ext cx="2895600" cy="707886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3">
                <a:lumMod val="50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FIT MARKET ENVIRONMENT</a:t>
            </a:r>
            <a:endParaRPr lang="en-US" sz="2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05328" y="4953000"/>
            <a:ext cx="3800475" cy="400110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3">
                <a:lumMod val="50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DISTINCTIVE COMPETENCES  </a:t>
            </a:r>
            <a:endParaRPr lang="en-US" sz="2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80128" y="5638800"/>
            <a:ext cx="2225675" cy="400110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3">
                <a:lumMod val="50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MOTIVATING</a:t>
            </a:r>
            <a:endParaRPr lang="en-US" sz="24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5372" name="Picture 2" descr="C:\Users\DELL\Desktop\arr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6" y="2120901"/>
            <a:ext cx="92233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2" descr="C:\Users\DELL\Desktop\arr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28266" flipH="1">
            <a:off x="3011490" y="2589215"/>
            <a:ext cx="833439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2" descr="C:\Users\DELL\Desktop\arr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466" y="3721101"/>
            <a:ext cx="92233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2" descr="C:\Users\DELL\Desktop\arr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791" y="5397501"/>
            <a:ext cx="92233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2" descr="C:\Users\DELL\Desktop\arrow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28266" flipH="1">
            <a:off x="6332541" y="4175128"/>
            <a:ext cx="833437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6791328" y="1744665"/>
            <a:ext cx="2047875" cy="1323439"/>
          </a:xfrm>
          <a:prstGeom prst="rect">
            <a:avLst/>
          </a:prstGeom>
          <a:solidFill>
            <a:srgbClr val="CCECFF"/>
          </a:solidFill>
          <a:ln w="28575">
            <a:solidFill>
              <a:schemeClr val="accent3">
                <a:lumMod val="50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2060"/>
                </a:solidFill>
                <a:latin typeface="Arial" charset="0"/>
              </a:rPr>
              <a:t>Characteristics of a Good Mission Statement: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4183066" y="1524003"/>
            <a:ext cx="4275137" cy="3146425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>
            <a:off x="5157791" y="2209800"/>
            <a:ext cx="1633537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 bwMode="auto">
          <a:xfrm>
            <a:off x="685803" y="1524000"/>
            <a:ext cx="3482975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>
            <a:off x="8458200" y="4670428"/>
            <a:ext cx="0" cy="1501775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-76200" y="6340477"/>
            <a:ext cx="9220200" cy="365125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76216" y="6175375"/>
            <a:ext cx="1322387" cy="546100"/>
          </a:xfrm>
          <a:prstGeom prst="rect">
            <a:avLst/>
          </a:prstGeom>
          <a:solidFill>
            <a:srgbClr val="D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US"/>
          </a:p>
        </p:txBody>
      </p:sp>
      <p:sp>
        <p:nvSpPr>
          <p:cNvPr id="15384" name="Rectangle 71680"/>
          <p:cNvSpPr>
            <a:spLocks noChangeArrowheads="1"/>
          </p:cNvSpPr>
          <p:nvPr/>
        </p:nvSpPr>
        <p:spPr bwMode="auto">
          <a:xfrm>
            <a:off x="268288" y="6262689"/>
            <a:ext cx="12298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chemeClr val="bg1"/>
                </a:solidFill>
              </a:rPr>
              <a:t>GOAL 1:</a:t>
            </a:r>
            <a:endParaRPr lang="en-US" altLang="en-US" sz="1800"/>
          </a:p>
        </p:txBody>
      </p:sp>
      <p:sp>
        <p:nvSpPr>
          <p:cNvPr id="55" name="Flowchart: Connector 54"/>
          <p:cNvSpPr/>
          <p:nvPr/>
        </p:nvSpPr>
        <p:spPr>
          <a:xfrm>
            <a:off x="131765" y="5989638"/>
            <a:ext cx="274637" cy="273051"/>
          </a:xfrm>
          <a:prstGeom prst="flowChartConnector">
            <a:avLst/>
          </a:prstGeom>
          <a:solidFill>
            <a:srgbClr val="595959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71683" name="Rectangle 71682"/>
          <p:cNvSpPr/>
          <p:nvPr/>
        </p:nvSpPr>
        <p:spPr>
          <a:xfrm>
            <a:off x="1720851" y="6335713"/>
            <a:ext cx="3312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EXPLAIN  STRATEGIC  PLANNING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0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DELL\Desktop\sl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9144000" cy="685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01600"/>
            <a:ext cx="2501900" cy="2501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37" y="3011487"/>
            <a:ext cx="724852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1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DELL\Desktop\sl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9144000" cy="685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7" y="30163"/>
            <a:ext cx="1516063" cy="14506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50" y="1693862"/>
            <a:ext cx="8191500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16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DELL\Desktop\sl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9144000" cy="685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3" y="31750"/>
            <a:ext cx="1820906" cy="2152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71050"/>
            <a:ext cx="9144000" cy="321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593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76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</cp:revision>
  <dcterms:created xsi:type="dcterms:W3CDTF">2018-06-09T07:53:49Z</dcterms:created>
  <dcterms:modified xsi:type="dcterms:W3CDTF">2018-06-09T07:58:51Z</dcterms:modified>
</cp:coreProperties>
</file>