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D1FE2C4-C09A-409B-8400-D5A330F6F00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CCBC1A-FD16-48C6-9F2B-163C1110DE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Individual Assignment </a:t>
            </a:r>
          </a:p>
          <a:p>
            <a:r>
              <a:rPr lang="en-US" b="1" dirty="0" smtClean="0"/>
              <a:t>Guidelines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MKT 412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835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Service Encounter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Two service experiences of your own</a:t>
            </a:r>
            <a:endParaRPr lang="en-US" b="1" dirty="0"/>
          </a:p>
          <a:p>
            <a:pPr lvl="1">
              <a:lnSpc>
                <a:spcPct val="200000"/>
              </a:lnSpc>
            </a:pPr>
            <a:r>
              <a:rPr lang="en-US" dirty="0"/>
              <a:t>Extraordinarily bad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Extraordinarily </a:t>
            </a:r>
            <a:r>
              <a:rPr lang="en-US" dirty="0" smtClean="0"/>
              <a:t>good</a:t>
            </a:r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888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BAD EXPERIENCE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Brief story description-</a:t>
            </a:r>
          </a:p>
          <a:p>
            <a:pPr lvl="2"/>
            <a:r>
              <a:rPr lang="en-US" b="1" dirty="0"/>
              <a:t>Including you feeling/emotions/expectation/perception </a:t>
            </a:r>
          </a:p>
          <a:p>
            <a:pPr lvl="1"/>
            <a:r>
              <a:rPr lang="en-US" b="1" dirty="0"/>
              <a:t>What really went </a:t>
            </a:r>
            <a:r>
              <a:rPr lang="en-US" b="1" dirty="0" smtClean="0"/>
              <a:t>wrong?</a:t>
            </a:r>
            <a:endParaRPr lang="en-US" b="1" dirty="0"/>
          </a:p>
          <a:p>
            <a:pPr lvl="1"/>
            <a:r>
              <a:rPr lang="en-US" b="1" dirty="0"/>
              <a:t>Was there any recovery strategy in place?</a:t>
            </a:r>
          </a:p>
          <a:p>
            <a:pPr lvl="2"/>
            <a:r>
              <a:rPr lang="en-US" b="1" dirty="0"/>
              <a:t>What was </a:t>
            </a:r>
            <a:r>
              <a:rPr lang="en-US" b="1" dirty="0" smtClean="0"/>
              <a:t>that?</a:t>
            </a:r>
            <a:endParaRPr lang="en-US" b="1" dirty="0"/>
          </a:p>
          <a:p>
            <a:pPr lvl="2"/>
            <a:r>
              <a:rPr lang="en-US" b="1" dirty="0"/>
              <a:t>How effective was </a:t>
            </a:r>
            <a:r>
              <a:rPr lang="en-US" b="1" dirty="0" smtClean="0"/>
              <a:t>that?</a:t>
            </a:r>
            <a:endParaRPr lang="en-US" b="1" dirty="0"/>
          </a:p>
          <a:p>
            <a:pPr lvl="1"/>
            <a:r>
              <a:rPr lang="en-US" b="1" dirty="0"/>
              <a:t>What would you have done if you were there in that position to handle the </a:t>
            </a:r>
            <a:r>
              <a:rPr lang="en-US" b="1" dirty="0" smtClean="0"/>
              <a:t>situation?</a:t>
            </a:r>
            <a:endParaRPr lang="en-US" b="1" dirty="0"/>
          </a:p>
          <a:p>
            <a:pPr lvl="1"/>
            <a:r>
              <a:rPr lang="en-US" b="1" dirty="0"/>
              <a:t>Your extent of spreading negative WOM for </a:t>
            </a:r>
            <a:r>
              <a:rPr lang="en-US" b="1" dirty="0" smtClean="0"/>
              <a:t>them.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2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GOOD EXPERIENCE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Brief </a:t>
            </a:r>
            <a:r>
              <a:rPr lang="en-US" b="1" dirty="0"/>
              <a:t>story description</a:t>
            </a:r>
          </a:p>
          <a:p>
            <a:pPr lvl="2"/>
            <a:r>
              <a:rPr lang="en-US" b="1" dirty="0"/>
              <a:t>Including </a:t>
            </a:r>
            <a:r>
              <a:rPr lang="en-US" b="1" dirty="0" smtClean="0"/>
              <a:t>expectations</a:t>
            </a:r>
          </a:p>
          <a:p>
            <a:pPr lvl="2"/>
            <a:endParaRPr lang="en-US" b="1" dirty="0" smtClean="0"/>
          </a:p>
          <a:p>
            <a:r>
              <a:rPr lang="en-US" b="1" dirty="0" smtClean="0"/>
              <a:t>What exactly was the exceptional activity?</a:t>
            </a:r>
          </a:p>
          <a:p>
            <a:pPr lvl="1"/>
            <a:r>
              <a:rPr lang="en-US" b="1" dirty="0" smtClean="0"/>
              <a:t>Describe you feeling</a:t>
            </a:r>
          </a:p>
          <a:p>
            <a:pPr lvl="1"/>
            <a:r>
              <a:rPr lang="en-US" b="1" dirty="0" smtClean="0"/>
              <a:t>Your extent of spreading positive WOM for them</a:t>
            </a:r>
          </a:p>
        </p:txBody>
      </p:sp>
    </p:spTree>
    <p:extLst>
      <p:ext uri="{BB962C8B-B14F-4D97-AF65-F5344CB8AC3E}">
        <p14:creationId xmlns:p14="http://schemas.microsoft.com/office/powerpoint/2010/main" val="350189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Instructions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Duration</a:t>
            </a:r>
          </a:p>
          <a:p>
            <a:pPr lvl="1"/>
            <a:r>
              <a:rPr lang="en-US" b="1" dirty="0" smtClean="0"/>
              <a:t>4 </a:t>
            </a:r>
            <a:r>
              <a:rPr lang="en-US" b="1" dirty="0" smtClean="0"/>
              <a:t>minutes </a:t>
            </a:r>
            <a:r>
              <a:rPr lang="en-US" dirty="0" smtClean="0"/>
              <a:t>(cannot exceed time limit)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Number of slides 5-7 </a:t>
            </a:r>
          </a:p>
          <a:p>
            <a:endParaRPr lang="en-US" dirty="0" smtClean="0"/>
          </a:p>
          <a:p>
            <a:r>
              <a:rPr lang="en-US" dirty="0" smtClean="0"/>
              <a:t>Hard copy of the slides </a:t>
            </a:r>
          </a:p>
          <a:p>
            <a:pPr lvl="1"/>
            <a:r>
              <a:rPr lang="en-US" dirty="0" smtClean="0"/>
              <a:t>2 slides per page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hould be submitted before presentation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Must include Name, ID &amp; serial number.</a:t>
            </a:r>
            <a:endParaRPr lang="en-US" b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Presentation Dates: </a:t>
            </a:r>
            <a:r>
              <a:rPr lang="en-US" b="1" dirty="0" smtClean="0"/>
              <a:t>23 February, 2020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32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</TotalTime>
  <Words>144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Century Gothic</vt:lpstr>
      <vt:lpstr>Apothecary</vt:lpstr>
      <vt:lpstr>MKT 412</vt:lpstr>
      <vt:lpstr>Service Encounter Presentation</vt:lpstr>
      <vt:lpstr>BAD EXPERIENCE</vt:lpstr>
      <vt:lpstr>GOOD EXPERIENCE</vt:lpstr>
      <vt:lpstr>Instructions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MKT 412</dc:title>
  <dc:creator>Synthia</dc:creator>
  <cp:lastModifiedBy>Mahtab Muntazeri</cp:lastModifiedBy>
  <cp:revision>13</cp:revision>
  <dcterms:created xsi:type="dcterms:W3CDTF">2014-07-02T00:34:09Z</dcterms:created>
  <dcterms:modified xsi:type="dcterms:W3CDTF">2020-02-16T06:08:33Z</dcterms:modified>
</cp:coreProperties>
</file>